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microsoft.com/office/2020/02/relationships/classificationlabels" Target="docMetadata/LabelInfo.xml" /></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08" r:id="rId1"/>
  </p:sldMasterIdLst>
  <p:notesMasterIdLst>
    <p:notesMasterId r:id="rId21"/>
  </p:notesMasterIdLst>
  <p:handoutMasterIdLst>
    <p:handoutMasterId r:id="rId22"/>
  </p:handoutMasterIdLst>
  <p:sldIdLst>
    <p:sldId id="256" r:id="rId2"/>
    <p:sldId id="275" r:id="rId3"/>
    <p:sldId id="276" r:id="rId4"/>
    <p:sldId id="291" r:id="rId5"/>
    <p:sldId id="286" r:id="rId6"/>
    <p:sldId id="278" r:id="rId7"/>
    <p:sldId id="290" r:id="rId8"/>
    <p:sldId id="293" r:id="rId9"/>
    <p:sldId id="294" r:id="rId10"/>
    <p:sldId id="283" r:id="rId11"/>
    <p:sldId id="297" r:id="rId12"/>
    <p:sldId id="295" r:id="rId13"/>
    <p:sldId id="300" r:id="rId14"/>
    <p:sldId id="301" r:id="rId15"/>
    <p:sldId id="299" r:id="rId16"/>
    <p:sldId id="296" r:id="rId17"/>
    <p:sldId id="302" r:id="rId18"/>
    <p:sldId id="304" r:id="rId19"/>
    <p:sldId id="30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F3D1"/>
    <a:srgbClr val="4A5EE6"/>
    <a:srgbClr val="132BDC"/>
    <a:srgbClr val="DCE0FC"/>
    <a:srgbClr val="FDF200"/>
    <a:srgbClr val="80FBE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00"/>
    <p:restoredTop sz="94626"/>
  </p:normalViewPr>
  <p:slideViewPr>
    <p:cSldViewPr snapToGrid="0">
      <p:cViewPr>
        <p:scale>
          <a:sx n="70" d="100"/>
          <a:sy n="70" d="100"/>
        </p:scale>
        <p:origin x="-942" y="-78"/>
      </p:cViewPr>
      <p:guideLst>
        <p:guide orient="horz" pos="2160"/>
        <p:guide pos="3840"/>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theme" Target="theme/theme1.xml" /><Relationship Id="rId3" Type="http://schemas.openxmlformats.org/officeDocument/2006/relationships/slide" Target="slides/slide2.xml" /><Relationship Id="rId21" Type="http://schemas.openxmlformats.org/officeDocument/2006/relationships/notesMaster" Target="notesMasters/notesMaster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commentAuthors" Target="commentAuthors.xml" /><Relationship Id="rId28" Type="http://schemas.microsoft.com/office/2018/10/relationships/authors" Target="authors.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handoutMaster" Target="handoutMasters/handoutMaster1.xml" /><Relationship Id="rId27" Type="http://schemas.openxmlformats.org/officeDocument/2006/relationships/tableStyles" Target="tableStyles.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pPr/>
              <a:t>10/16/2023</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pPr/>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pPr/>
              <a:t>10/16/2023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pPr/>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pPr/>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D7D3E5B-4BED-B24C-9674-6B6454D04561}" type="slidenum">
              <a:rPr lang="en-US" smtClean="0"/>
              <a:pPr/>
              <a:t>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D7D3E5B-4BED-B24C-9674-6B6454D04561}" type="slidenum">
              <a:rPr lang="en-US" smtClean="0"/>
              <a:pPr/>
              <a:t>5</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eg" /><Relationship Id="rId1" Type="http://schemas.openxmlformats.org/officeDocument/2006/relationships/slideMaster" Target="../slideMasters/slideMaster1.xml" /><Relationship Id="rId4" Type="http://schemas.microsoft.com/office/2007/relationships/hdphoto" Target="../media/hdphoto1.wdp"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 /><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3" Type="http://schemas.microsoft.com/office/2007/relationships/hdphoto" Target="../media/hdphoto3.wdp" /><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9.xml.rels><?xml version="1.0" encoding="UTF-8" standalone="yes"?>
<Relationships xmlns="http://schemas.openxmlformats.org/package/2006/relationships"><Relationship Id="rId3" Type="http://schemas.microsoft.com/office/2007/relationships/hdphoto" Target="../media/hdphoto4.wdp" /><Relationship Id="rId2" Type="http://schemas.openxmlformats.org/officeDocument/2006/relationships/image" Target="../media/image6.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3556000" y="0"/>
            <a:ext cx="8636000" cy="68580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16200000">
            <a:off x="127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p>
            <a:endParaRPr kumimoji="0" lang="en-US"/>
          </a:p>
        </p:txBody>
      </p:sp>
      <p:sp>
        <p:nvSpPr>
          <p:cNvPr id="12" name="Title 11"/>
          <p:cNvSpPr>
            <a:spLocks noGrp="1"/>
          </p:cNvSpPr>
          <p:nvPr>
            <p:ph type="ctrTitle"/>
          </p:nvPr>
        </p:nvSpPr>
        <p:spPr>
          <a:xfrm>
            <a:off x="4489157" y="533400"/>
            <a:ext cx="6807200" cy="2868168"/>
          </a:xfrm>
        </p:spPr>
        <p:txBody>
          <a:bodyPr lIns="45720" tIns="0" rIns="45720">
            <a:noAutofit/>
          </a:bodyPr>
          <a:lstStyle>
            <a:lvl1pPr algn="r">
              <a:defRPr sz="4200" b="1"/>
            </a:lvl1pPr>
            <a:extLst/>
          </a:lstStyle>
          <a:p>
            <a:r>
              <a:rPr kumimoji="0" lang="en-US"/>
              <a:t>Click to edit Master title style</a:t>
            </a:r>
          </a:p>
        </p:txBody>
      </p:sp>
      <p:sp>
        <p:nvSpPr>
          <p:cNvPr id="25" name="Subtitle 24"/>
          <p:cNvSpPr>
            <a:spLocks noGrp="1"/>
          </p:cNvSpPr>
          <p:nvPr>
            <p:ph type="subTitle" idx="1"/>
          </p:nvPr>
        </p:nvSpPr>
        <p:spPr>
          <a:xfrm>
            <a:off x="4472589" y="3539864"/>
            <a:ext cx="6819704"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31" name="Date Placeholder 30"/>
          <p:cNvSpPr>
            <a:spLocks noGrp="1"/>
          </p:cNvSpPr>
          <p:nvPr>
            <p:ph type="dt" sz="half" idx="10"/>
          </p:nvPr>
        </p:nvSpPr>
        <p:spPr>
          <a:xfrm>
            <a:off x="7828299" y="6557946"/>
            <a:ext cx="2669952" cy="226902"/>
          </a:xfrm>
        </p:spPr>
        <p:txBody>
          <a:bodyPr/>
          <a:lstStyle>
            <a:lvl1pPr>
              <a:defRPr lang="en-US" smtClean="0">
                <a:solidFill>
                  <a:srgbClr val="FFFFFF"/>
                </a:solidFill>
              </a:defRPr>
            </a:lvl1pPr>
            <a:extLst/>
          </a:lstStyle>
          <a:p>
            <a:fld id="{544213AF-26F6-41FA-8D85-E2C5388D6E58}" type="datetimeFigureOut">
              <a:rPr lang="en-US" smtClean="0"/>
              <a:pPr/>
              <a:t>10/16/2023</a:t>
            </a:fld>
            <a:endParaRPr lang="en-US" dirty="0">
              <a:solidFill>
                <a:srgbClr val="FFFFFF"/>
              </a:solidFill>
            </a:endParaRPr>
          </a:p>
        </p:txBody>
      </p:sp>
      <p:sp>
        <p:nvSpPr>
          <p:cNvPr id="18" name="Footer Placeholder 17"/>
          <p:cNvSpPr>
            <a:spLocks noGrp="1"/>
          </p:cNvSpPr>
          <p:nvPr>
            <p:ph type="ftr" sz="quarter" idx="11"/>
          </p:nvPr>
        </p:nvSpPr>
        <p:spPr>
          <a:xfrm>
            <a:off x="3759200" y="6557946"/>
            <a:ext cx="3903629" cy="228600"/>
          </a:xfrm>
        </p:spPr>
        <p:txBody>
          <a:bodyPr/>
          <a:lstStyle>
            <a:lvl1pPr>
              <a:defRPr lang="en-US" dirty="0">
                <a:solidFill>
                  <a:srgbClr val="FFFFFF"/>
                </a:solidFill>
              </a:defRPr>
            </a:lvl1pPr>
            <a:extLst/>
          </a:lstStyle>
          <a:p>
            <a:endParaRPr kumimoji="0" lang="en-US">
              <a:solidFill>
                <a:schemeClr val="accent1">
                  <a:tint val="20000"/>
                </a:schemeClr>
              </a:solidFill>
            </a:endParaRPr>
          </a:p>
        </p:txBody>
      </p:sp>
      <p:sp>
        <p:nvSpPr>
          <p:cNvPr id="29" name="Slide Number Placeholder 28"/>
          <p:cNvSpPr>
            <a:spLocks noGrp="1"/>
          </p:cNvSpPr>
          <p:nvPr>
            <p:ph type="sldNum" sz="quarter" idx="12"/>
          </p:nvPr>
        </p:nvSpPr>
        <p:spPr>
          <a:xfrm>
            <a:off x="10507845" y="6556248"/>
            <a:ext cx="784448" cy="228600"/>
          </a:xfrm>
        </p:spPr>
        <p:txBody>
          <a:bodyPr/>
          <a:lstStyle>
            <a:lvl1pPr>
              <a:defRPr lang="en-US" smtClean="0">
                <a:solidFill>
                  <a:srgbClr val="FFFFFF"/>
                </a:solidFill>
              </a:defRPr>
            </a:lvl1pPr>
            <a:extLst/>
          </a:lstStyle>
          <a:p>
            <a:fld id="{D5BBC35B-A44B-4119-B8DA-DE9E3DFADA20}" type="slidenum">
              <a:rPr kumimoji="0" lang="en-US" smtClean="0"/>
              <a:pPr/>
              <a:t>‹#›</a:t>
            </a:fld>
            <a:endParaRPr kumimoji="0" lang="en-US" dirty="0">
              <a:solidFill>
                <a:srgbClr val="FFFFFF"/>
              </a:solidFill>
            </a:endParaRPr>
          </a:p>
        </p:txBody>
      </p:sp>
      <p:sp>
        <p:nvSpPr>
          <p:cNvPr id="10" name="Freeform 9">
            <a:extLst>
              <a:ext uri="{FF2B5EF4-FFF2-40B4-BE49-F238E27FC236}">
                <a16:creationId xmlns:a16="http://schemas.microsoft.com/office/drawing/2014/main" id="{1EBC0340-3AAE-A39F-0BAF-0E7430611152}"/>
              </a:ext>
            </a:extLst>
          </p:cNvPr>
          <p:cNvSpPr/>
          <p:nvPr userDrawn="1"/>
        </p:nvSpPr>
        <p:spPr>
          <a:xfrm>
            <a:off x="3127387" y="1976770"/>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1" name="Picture 10"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2" y="0"/>
            <a:ext cx="11431589" cy="68580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44213AF-26F6-41FA-8D85-E2C5388D6E58}" type="datetimeFigureOut">
              <a:rPr lang="en-US" smtClean="0"/>
              <a:pPr/>
              <a:t>10/16/2023</a:t>
            </a:fld>
            <a:endParaRPr lang="en-US"/>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09A01C0A-2BB6-49E7-91A3-DCB9F9F59583}" type="slidenum">
              <a:rPr lang="en-US" smtClean="0"/>
              <a:pPr/>
              <a:t>‹#›</a:t>
            </a:fld>
            <a:endParaRPr lang="en-US" dirty="0"/>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274956"/>
            <a:ext cx="2032000" cy="5851525"/>
          </a:xfrm>
        </p:spPr>
        <p:txBody>
          <a:bodyPr vert="eaVert" anchor="t"/>
          <a:lstStyle/>
          <a:p>
            <a:r>
              <a:rPr kumimoji="0"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5657088" y="6557946"/>
            <a:ext cx="2669952" cy="226902"/>
          </a:xfrm>
        </p:spPr>
        <p:txBody>
          <a:bodyPr/>
          <a:lstStyle/>
          <a:p>
            <a:fld id="{544213AF-26F6-41FA-8D85-E2C5388D6E58}" type="datetimeFigureOut">
              <a:rPr lang="en-US" smtClean="0"/>
              <a:pPr/>
              <a:t>10/16/2023</a:t>
            </a:fld>
            <a:endParaRPr lang="en-US"/>
          </a:p>
        </p:txBody>
      </p:sp>
      <p:sp>
        <p:nvSpPr>
          <p:cNvPr id="5" name="Footer Placeholder 4"/>
          <p:cNvSpPr>
            <a:spLocks noGrp="1"/>
          </p:cNvSpPr>
          <p:nvPr>
            <p:ph type="ftr" sz="quarter" idx="11"/>
          </p:nvPr>
        </p:nvSpPr>
        <p:spPr>
          <a:xfrm>
            <a:off x="609600" y="6556248"/>
            <a:ext cx="4876800" cy="228600"/>
          </a:xfrm>
        </p:spPr>
        <p:txBody>
          <a:bodyPr/>
          <a:lstStyle/>
          <a:p>
            <a:r>
              <a:rPr lang="en-US"/>
              <a:t>Presentation Title</a:t>
            </a:r>
            <a:endParaRPr lang="en-US" dirty="0"/>
          </a:p>
        </p:txBody>
      </p:sp>
      <p:sp>
        <p:nvSpPr>
          <p:cNvPr id="6" name="Slide Number Placeholder 5"/>
          <p:cNvSpPr>
            <a:spLocks noGrp="1"/>
          </p:cNvSpPr>
          <p:nvPr>
            <p:ph type="sldNum" sz="quarter" idx="12"/>
          </p:nvPr>
        </p:nvSpPr>
        <p:spPr>
          <a:xfrm>
            <a:off x="8339328" y="6553200"/>
            <a:ext cx="784448" cy="228600"/>
          </a:xfrm>
        </p:spPr>
        <p:txBody>
          <a:bodyPr/>
          <a:lstStyle>
            <a:lvl1pPr>
              <a:defRPr>
                <a:solidFill>
                  <a:schemeClr val="tx2"/>
                </a:solidFill>
              </a:defRPr>
            </a:lvl1pPr>
            <a:extLst/>
          </a:lstStyle>
          <a:p>
            <a:fld id="{09A01C0A-2BB6-49E7-91A3-DCB9F9F59583}" type="slidenum">
              <a:rPr lang="en-US" smtClean="0"/>
              <a:pPr/>
              <a:t>‹#›</a:t>
            </a:fld>
            <a:endParaRPr lang="en-US" dirty="0"/>
          </a:p>
        </p:txBody>
      </p:sp>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3" y="654639"/>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3" y="653461"/>
            <a:ext cx="4597556" cy="5549900"/>
          </a:xfrm>
        </p:spPr>
        <p:txBody>
          <a:bodyPr/>
          <a:lstStyle/>
          <a:p>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2" y="3429002"/>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2"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3"/>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9"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1"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81"/>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3"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4"/>
            <a:ext cx="4788323"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4"/>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3"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3"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3"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3"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3"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44213AF-26F6-41FA-8D85-E2C5388D6E58}" type="datetimeFigureOut">
              <a:rPr lang="en-US" smtClean="0"/>
              <a:pPr/>
              <a:t>10/16/2023</a:t>
            </a:fld>
            <a:endParaRPr lang="en-US"/>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09A01C0A-2BB6-49E7-91A3-DCB9F9F59583}" type="slidenum">
              <a:rPr lang="en-US" smtClean="0"/>
              <a:pPr/>
              <a:t>‹#›</a:t>
            </a:fld>
            <a:endParaRPr lang="en-US" dirty="0"/>
          </a:p>
        </p:txBody>
      </p:sp>
    </p:spTree>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7" y="1976770"/>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2"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9" y="633754"/>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9"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6"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2"/>
            <a:ext cx="5658499"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2" y="2238901"/>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1"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1"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3"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3"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8"/>
            <a:ext cx="5056095"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1" y="1155322"/>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1"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2"/>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7" y="4542792"/>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1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2"/>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2"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1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2"/>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8"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9" y="175811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9" y="4542792"/>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4"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9"/>
            <a:ext cx="2000531"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3"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1" y="1656750"/>
            <a:ext cx="2000531"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2"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8" y="1662981"/>
            <a:ext cx="2000531"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2"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11"/>
            <a:ext cx="2000531"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1"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80"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7"/>
            <a:ext cx="2000531"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3"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1" y="4218975"/>
            <a:ext cx="2000531"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2"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8" y="4220131"/>
            <a:ext cx="2000531"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2"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2"/>
            <a:ext cx="2000531"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1"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80"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6"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1" y="1864188"/>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1" y="4057319"/>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2" y="1066373"/>
            <a:ext cx="2243137" cy="4929188"/>
          </a:xfrm>
          <a:solidFill>
            <a:schemeClr val="accent1">
              <a:lumMod val="20000"/>
              <a:lumOff val="80000"/>
            </a:schemeClr>
          </a:solidFill>
        </p:spPr>
        <p:txBody>
          <a:bodyPr anchor="ctr">
            <a:noAutofit/>
          </a:bodyPr>
          <a:lstStyle>
            <a:lvl1pPr algn="ctr">
              <a:defRPr/>
            </a:lvl1pPr>
          </a:lstStyle>
          <a:p>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5"/>
            <a:ext cx="1672683" cy="2278993"/>
          </a:xfrm>
          <a:solidFill>
            <a:schemeClr val="accent1">
              <a:lumMod val="20000"/>
              <a:lumOff val="80000"/>
            </a:schemeClr>
          </a:solidFill>
        </p:spPr>
        <p:txBody>
          <a:bodyPr anchor="ctr">
            <a:noAutofit/>
          </a:bodyPr>
          <a:lstStyle>
            <a:lvl1pPr algn="ctr">
              <a:defRPr/>
            </a:lvl1pPr>
          </a:lstStyle>
          <a:p>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70"/>
            <a:ext cx="1672683" cy="2278993"/>
          </a:xfrm>
          <a:solidFill>
            <a:schemeClr val="accent1">
              <a:lumMod val="20000"/>
              <a:lumOff val="80000"/>
            </a:schemeClr>
          </a:solidFill>
        </p:spPr>
        <p:txBody>
          <a:bodyPr anchor="ctr">
            <a:noAutofit/>
          </a:bodyPr>
          <a:lstStyle>
            <a:lvl1pPr algn="ctr">
              <a:defRPr/>
            </a:lvl1pPr>
          </a:lstStyle>
          <a:p>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1"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8" y="2001752"/>
            <a:ext cx="1159161" cy="1036101"/>
          </a:xfrm>
          <a:noFill/>
        </p:spPr>
        <p:txBody>
          <a:bodyPr anchor="ctr">
            <a:noAutofit/>
          </a:bodyPr>
          <a:lstStyle>
            <a:lvl1pPr algn="ctr">
              <a:defRPr sz="1600"/>
            </a:lvl1pPr>
          </a:lstStyle>
          <a:p>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8"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8" y="4053023"/>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1"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2" y="2001752"/>
            <a:ext cx="1159161" cy="1036101"/>
          </a:xfrm>
          <a:noFill/>
        </p:spPr>
        <p:txBody>
          <a:bodyPr anchor="ctr">
            <a:noAutofit/>
          </a:bodyPr>
          <a:lstStyle>
            <a:lvl1pPr algn="ctr">
              <a:defRPr sz="1600"/>
            </a:lvl1pPr>
          </a:lstStyle>
          <a:p>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8" y="4066128"/>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1"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2" y="2004712"/>
            <a:ext cx="1159161" cy="1036101"/>
          </a:xfrm>
          <a:noFill/>
        </p:spPr>
        <p:txBody>
          <a:bodyPr anchor="ctr">
            <a:noAutofit/>
          </a:bodyPr>
          <a:lstStyle>
            <a:lvl1pPr algn="ctr">
              <a:defRPr sz="1600"/>
            </a:lvl1pPr>
          </a:lstStyle>
          <a:p>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41" y="4031591"/>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6"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6"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8" y="1112840"/>
            <a:ext cx="3475649" cy="4975225"/>
          </a:xfrm>
          <a:solidFill>
            <a:schemeClr val="accent1">
              <a:lumMod val="20000"/>
              <a:lumOff val="80000"/>
            </a:schemeClr>
          </a:solidFill>
        </p:spPr>
        <p:txBody>
          <a:bodyPr anchor="ctr"/>
          <a:lstStyle>
            <a:lvl1pPr algn="ctr">
              <a:defRPr/>
            </a:lvl1pPr>
          </a:lstStyle>
          <a:p>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8" y="2188198"/>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5"/>
            <a:ext cx="190347"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2"/>
            <a:ext cx="190347"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422400" y="2821838"/>
            <a:ext cx="8340651" cy="1362075"/>
          </a:xfrm>
        </p:spPr>
        <p:txBody>
          <a:bodyPr tIns="0" anchor="t"/>
          <a:lstStyle>
            <a:lvl1pPr algn="r">
              <a:buNone/>
              <a:defRPr sz="4200" b="1" cap="all"/>
            </a:lvl1pPr>
            <a:extLst/>
          </a:lstStyle>
          <a:p>
            <a:r>
              <a:rPr kumimoji="0" lang="en-US"/>
              <a:t>Click to edit Master title style</a:t>
            </a:r>
          </a:p>
        </p:txBody>
      </p:sp>
      <p:sp>
        <p:nvSpPr>
          <p:cNvPr id="3" name="Text Placeholder 2"/>
          <p:cNvSpPr>
            <a:spLocks noGrp="1"/>
          </p:cNvSpPr>
          <p:nvPr>
            <p:ph type="body" idx="1"/>
          </p:nvPr>
        </p:nvSpPr>
        <p:spPr>
          <a:xfrm>
            <a:off x="1422400" y="1905001"/>
            <a:ext cx="8340651"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298984" y="6556810"/>
            <a:ext cx="2669952" cy="226902"/>
          </a:xfrm>
        </p:spPr>
        <p:txBody>
          <a:bodyPr bIns="0" anchor="b"/>
          <a:lstStyle>
            <a:lvl1pPr>
              <a:defRPr>
                <a:solidFill>
                  <a:schemeClr val="tx2"/>
                </a:solidFill>
              </a:defRPr>
            </a:lvl1pPr>
            <a:extLst/>
          </a:lstStyle>
          <a:p>
            <a:fld id="{544213AF-26F6-41FA-8D85-E2C5388D6E58}" type="datetimeFigureOut">
              <a:rPr lang="en-US" smtClean="0"/>
              <a:pPr/>
              <a:t>10/16/2023</a:t>
            </a:fld>
            <a:endParaRPr lang="en-US"/>
          </a:p>
        </p:txBody>
      </p:sp>
      <p:sp>
        <p:nvSpPr>
          <p:cNvPr id="5" name="Footer Placeholder 4"/>
          <p:cNvSpPr>
            <a:spLocks noGrp="1"/>
          </p:cNvSpPr>
          <p:nvPr>
            <p:ph type="ftr" sz="quarter" idx="11"/>
          </p:nvPr>
        </p:nvSpPr>
        <p:spPr>
          <a:xfrm>
            <a:off x="2313811" y="6556810"/>
            <a:ext cx="3860800" cy="228600"/>
          </a:xfrm>
        </p:spPr>
        <p:txBody>
          <a:bodyPr bIns="0" anchor="b"/>
          <a:lstStyle>
            <a:lvl1pPr>
              <a:defRPr>
                <a:solidFill>
                  <a:schemeClr val="tx2"/>
                </a:solidFill>
              </a:defRPr>
            </a:lvl1pPr>
            <a:extLst/>
          </a:lstStyle>
          <a:p>
            <a:r>
              <a:rPr lang="en-US"/>
              <a:t>Presentation Title</a:t>
            </a:r>
            <a:endParaRPr lang="en-US" dirty="0"/>
          </a:p>
        </p:txBody>
      </p:sp>
      <p:sp>
        <p:nvSpPr>
          <p:cNvPr id="6" name="Slide Number Placeholder 5"/>
          <p:cNvSpPr>
            <a:spLocks noGrp="1"/>
          </p:cNvSpPr>
          <p:nvPr>
            <p:ph type="sldNum" sz="quarter" idx="12"/>
          </p:nvPr>
        </p:nvSpPr>
        <p:spPr>
          <a:xfrm>
            <a:off x="8978603" y="6555112"/>
            <a:ext cx="784448" cy="228600"/>
          </a:xfrm>
        </p:spPr>
        <p:txBody>
          <a:bodyPr/>
          <a:lstStyle/>
          <a:p>
            <a:fld id="{09A01C0A-2BB6-49E7-91A3-DCB9F9F59583}"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20040"/>
            <a:ext cx="9656064" cy="1143000"/>
          </a:xfrm>
        </p:spPr>
        <p:txBody>
          <a:bodyPr/>
          <a:lstStyle/>
          <a:p>
            <a:r>
              <a:rPr kumimoji="0" lang="en-US"/>
              <a:t>Click to edit Master title style</a:t>
            </a:r>
          </a:p>
        </p:txBody>
      </p:sp>
      <p:sp>
        <p:nvSpPr>
          <p:cNvPr id="3" name="Content Placeholder 2"/>
          <p:cNvSpPr>
            <a:spLocks noGrp="1"/>
          </p:cNvSpPr>
          <p:nvPr>
            <p:ph sz="half" idx="1"/>
          </p:nvPr>
        </p:nvSpPr>
        <p:spPr>
          <a:xfrm>
            <a:off x="609600" y="1600201"/>
            <a:ext cx="469392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571744" y="1600201"/>
            <a:ext cx="469392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544213AF-26F6-41FA-8D85-E2C5388D6E58}" type="datetimeFigureOut">
              <a:rPr lang="en-US" smtClean="0"/>
              <a:pPr/>
              <a:t>10/16/2023</a:t>
            </a:fld>
            <a:endParaRPr lang="en-US"/>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09A01C0A-2BB6-49E7-91A3-DCB9F9F59583}" type="slidenum">
              <a:rPr lang="en-US" smtClean="0"/>
              <a:pPr/>
              <a:t>‹#›</a:t>
            </a:fld>
            <a:endParaRPr lang="en-US" dirty="0"/>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320040"/>
            <a:ext cx="9656064" cy="1143000"/>
          </a:xfrm>
        </p:spPr>
        <p:txBody>
          <a:bodyPr anchor="b"/>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5867400"/>
            <a:ext cx="469392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5571744" y="5867400"/>
            <a:ext cx="469392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1711840"/>
            <a:ext cx="469392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5571744" y="1711840"/>
            <a:ext cx="469392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544213AF-26F6-41FA-8D85-E2C5388D6E58}" type="datetimeFigureOut">
              <a:rPr lang="en-US" smtClean="0"/>
              <a:pPr/>
              <a:t>10/16/2023</a:t>
            </a:fld>
            <a:endParaRPr lang="en-US"/>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09A01C0A-2BB6-49E7-91A3-DCB9F9F59583}"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20040"/>
            <a:ext cx="9656064" cy="11430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544213AF-26F6-41FA-8D85-E2C5388D6E58}" type="datetimeFigureOut">
              <a:rPr lang="en-US" smtClean="0"/>
              <a:pPr/>
              <a:t>10/16/2023</a:t>
            </a:fld>
            <a:endParaRPr lang="en-US"/>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09A01C0A-2BB6-49E7-91A3-DCB9F9F59583}" type="slidenum">
              <a:rPr lang="en-US" smtClean="0"/>
              <a:pPr/>
              <a:t>‹#›</a:t>
            </a:fld>
            <a:endParaRPr lang="en-US" dirty="0"/>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544213AF-26F6-41FA-8D85-E2C5388D6E58}" type="datetimeFigureOut">
              <a:rPr lang="en-US" smtClean="0"/>
              <a:pPr/>
              <a:t>10/16/2023</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extLst/>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09A01C0A-2BB6-49E7-91A3-DCB9F9F59583}" type="slidenum">
              <a:rPr lang="en-US" smtClean="0"/>
              <a:pPr/>
              <a:t>‹#›</a:t>
            </a:fld>
            <a:endParaRPr lang="en-US" dirty="0"/>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863840" cy="1173480"/>
          </a:xfrm>
        </p:spPr>
        <p:txBody>
          <a:bodyPr wrap="square" anchor="b"/>
          <a:lstStyle>
            <a:lvl1pPr algn="l">
              <a:buNone/>
              <a:defRPr lang="en-US" sz="2400" baseline="0" smtClean="0"/>
            </a:lvl1pPr>
            <a:extLst/>
          </a:lstStyle>
          <a:p>
            <a:r>
              <a:rPr kumimoji="0" lang="en-US"/>
              <a:t>Click to edit Master title style</a:t>
            </a:r>
          </a:p>
        </p:txBody>
      </p:sp>
      <p:sp>
        <p:nvSpPr>
          <p:cNvPr id="3" name="Text Placeholder 2"/>
          <p:cNvSpPr>
            <a:spLocks noGrp="1"/>
          </p:cNvSpPr>
          <p:nvPr>
            <p:ph type="body" idx="2"/>
          </p:nvPr>
        </p:nvSpPr>
        <p:spPr>
          <a:xfrm>
            <a:off x="609600" y="1497416"/>
            <a:ext cx="786384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609600" y="2133600"/>
            <a:ext cx="9652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544213AF-26F6-41FA-8D85-E2C5388D6E58}" type="datetimeFigureOut">
              <a:rPr lang="en-US" smtClean="0"/>
              <a:pPr/>
              <a:t>10/16/2023</a:t>
            </a:fld>
            <a:endParaRPr lang="en-US"/>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09A01C0A-2BB6-49E7-91A3-DCB9F9F59583}" type="slidenum">
              <a:rPr lang="en-US" smtClean="0"/>
              <a:pPr/>
              <a:t>‹#›</a:t>
            </a:fld>
            <a:endParaRPr lang="en-US" dirty="0"/>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797292" y="1004669"/>
            <a:ext cx="5759369"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rot="21420000">
            <a:off x="795609" y="998817"/>
            <a:ext cx="5759369"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185464" y="1143000"/>
            <a:ext cx="4572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a:t>Click to edit Master title style</a:t>
            </a:r>
            <a:endParaRPr kumimoji="0" lang="en-US" dirty="0"/>
          </a:p>
        </p:txBody>
      </p:sp>
      <p:sp>
        <p:nvSpPr>
          <p:cNvPr id="4" name="Text Placeholder 3"/>
          <p:cNvSpPr>
            <a:spLocks noGrp="1"/>
          </p:cNvSpPr>
          <p:nvPr>
            <p:ph type="body" sz="half" idx="2"/>
          </p:nvPr>
        </p:nvSpPr>
        <p:spPr>
          <a:xfrm>
            <a:off x="7185464" y="3283634"/>
            <a:ext cx="4572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a:t>Click to edit Master text styles</a:t>
            </a:r>
          </a:p>
        </p:txBody>
      </p:sp>
      <p:sp>
        <p:nvSpPr>
          <p:cNvPr id="5" name="Date Placeholder 4"/>
          <p:cNvSpPr>
            <a:spLocks noGrp="1"/>
          </p:cNvSpPr>
          <p:nvPr>
            <p:ph type="dt" sz="half" idx="10"/>
          </p:nvPr>
        </p:nvSpPr>
        <p:spPr/>
        <p:txBody>
          <a:bodyPr/>
          <a:lstStyle/>
          <a:p>
            <a:fld id="{544213AF-26F6-41FA-8D85-E2C5388D6E58}" type="datetimeFigureOut">
              <a:rPr lang="en-US" smtClean="0"/>
              <a:pPr/>
              <a:t>10/16/2023</a:t>
            </a:fld>
            <a:endParaRPr lang="en-US">
              <a:solidFill>
                <a:schemeClr val="tx1"/>
              </a:solidFill>
            </a:endParaRP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09A01C0A-2BB6-49E7-91A3-DCB9F9F59583}" type="slidenum">
              <a:rPr lang="en-US" smtClean="0"/>
              <a:pPr/>
              <a:t>‹#›</a:t>
            </a:fld>
            <a:endParaRPr lang="en-US" dirty="0"/>
          </a:p>
        </p:txBody>
      </p:sp>
      <p:sp>
        <p:nvSpPr>
          <p:cNvPr id="10" name="Picture Placeholder 9"/>
          <p:cNvSpPr>
            <a:spLocks noGrp="1"/>
          </p:cNvSpPr>
          <p:nvPr>
            <p:ph type="pic" idx="1"/>
          </p:nvPr>
        </p:nvSpPr>
        <p:spPr>
          <a:xfrm>
            <a:off x="884909" y="1041002"/>
            <a:ext cx="560832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a:t>Click icon to add picture</a:t>
            </a:r>
            <a:endParaRPr kumimoji="0" lang="en-US" dirty="0"/>
          </a:p>
        </p:txBody>
      </p:sp>
    </p:spTree>
  </p:cSld>
  <p:clrMapOvr>
    <a:overrideClrMapping bg1="dk1" tx1="lt1" bg2="dk2" tx2="lt2" accent1="accent1" accent2="accent2" accent3="accent3" accent4="accent4" accent5="accent5" accent6="accent6" hlink="hlink" folHlink="folHlink"/>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26" Type="http://schemas.openxmlformats.org/officeDocument/2006/relationships/slideLayout" Target="../slideLayouts/slideLayout26.xml" /><Relationship Id="rId3" Type="http://schemas.openxmlformats.org/officeDocument/2006/relationships/slideLayout" Target="../slideLayouts/slideLayout3.xml" /><Relationship Id="rId21" Type="http://schemas.openxmlformats.org/officeDocument/2006/relationships/slideLayout" Target="../slideLayouts/slideLayout21.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slideLayout" Target="../slideLayouts/slideLayout20.xml" /><Relationship Id="rId29" Type="http://schemas.openxmlformats.org/officeDocument/2006/relationships/slideLayout" Target="../slideLayouts/slideLayout29.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28" Type="http://schemas.openxmlformats.org/officeDocument/2006/relationships/slideLayout" Target="../slideLayouts/slideLayout28.xml" /><Relationship Id="rId10" Type="http://schemas.openxmlformats.org/officeDocument/2006/relationships/slideLayout" Target="../slideLayouts/slideLayout10.xml" /><Relationship Id="rId19" Type="http://schemas.openxmlformats.org/officeDocument/2006/relationships/slideLayout" Target="../slideLayouts/slideLayout19.xml" /><Relationship Id="rId31" Type="http://schemas.openxmlformats.org/officeDocument/2006/relationships/image" Target="../media/image1.jpe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 Id="rId22" Type="http://schemas.openxmlformats.org/officeDocument/2006/relationships/slideLayout" Target="../slideLayouts/slideLayout22.xml" /><Relationship Id="rId27" Type="http://schemas.openxmlformats.org/officeDocument/2006/relationships/slideLayout" Target="../slideLayouts/slideLayout27.xml" /><Relationship Id="rId30"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10871200" y="0"/>
            <a:ext cx="1320800" cy="6858000"/>
          </a:xfrm>
          <a:prstGeom prst="rect">
            <a:avLst/>
          </a:prstGeom>
          <a:blipFill>
            <a:blip r:embed="rId31">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Title Placeholder 2"/>
          <p:cNvSpPr>
            <a:spLocks noGrp="1"/>
          </p:cNvSpPr>
          <p:nvPr>
            <p:ph type="title"/>
          </p:nvPr>
        </p:nvSpPr>
        <p:spPr>
          <a:xfrm>
            <a:off x="609600" y="320040"/>
            <a:ext cx="9652000" cy="1143000"/>
          </a:xfrm>
          <a:prstGeom prst="rect">
            <a:avLst/>
          </a:prstGeom>
        </p:spPr>
        <p:txBody>
          <a:bodyPr vert="horz" lIns="45720" tIns="0" rIns="45720" bIns="0" anchor="b" anchorCtr="0">
            <a:normAutofit/>
          </a:bodyPr>
          <a:lstStyle/>
          <a:p>
            <a:r>
              <a:rPr kumimoji="0" lang="en-US"/>
              <a:t>Click to edit Master title style</a:t>
            </a:r>
          </a:p>
        </p:txBody>
      </p:sp>
      <p:sp>
        <p:nvSpPr>
          <p:cNvPr id="31" name="Text Placeholder 30"/>
          <p:cNvSpPr>
            <a:spLocks noGrp="1"/>
          </p:cNvSpPr>
          <p:nvPr>
            <p:ph type="body" idx="1"/>
          </p:nvPr>
        </p:nvSpPr>
        <p:spPr>
          <a:xfrm>
            <a:off x="609600" y="1609416"/>
            <a:ext cx="9652000" cy="48463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7" name="Date Placeholder 26"/>
          <p:cNvSpPr>
            <a:spLocks noGrp="1"/>
          </p:cNvSpPr>
          <p:nvPr>
            <p:ph type="dt" sz="half" idx="2"/>
          </p:nvPr>
        </p:nvSpPr>
        <p:spPr>
          <a:xfrm>
            <a:off x="5661248" y="6557946"/>
            <a:ext cx="2669952" cy="226902"/>
          </a:xfrm>
          <a:prstGeom prst="rect">
            <a:avLst/>
          </a:prstGeom>
        </p:spPr>
        <p:txBody>
          <a:bodyPr vert="horz" tIns="0" bIns="0" anchor="b"/>
          <a:lstStyle>
            <a:lvl1pPr algn="l" eaLnBrk="1" latinLnBrk="0" hangingPunct="1">
              <a:defRPr kumimoji="0" sz="1000">
                <a:solidFill>
                  <a:schemeClr val="tx2"/>
                </a:solidFill>
              </a:defRPr>
            </a:lvl1pPr>
            <a:extLst/>
          </a:lstStyle>
          <a:p>
            <a:fld id="{544213AF-26F6-41FA-8D85-E2C5388D6E58}" type="datetimeFigureOut">
              <a:rPr lang="en-US" smtClean="0"/>
              <a:pPr/>
              <a:t>10/16/2023</a:t>
            </a:fld>
            <a:endParaRPr lang="en-US" sz="1000" dirty="0">
              <a:solidFill>
                <a:schemeClr val="tx1"/>
              </a:solidFill>
            </a:endParaRPr>
          </a:p>
        </p:txBody>
      </p:sp>
      <p:sp>
        <p:nvSpPr>
          <p:cNvPr id="4" name="Footer Placeholder 3"/>
          <p:cNvSpPr>
            <a:spLocks noGrp="1"/>
          </p:cNvSpPr>
          <p:nvPr>
            <p:ph type="ftr" sz="quarter" idx="3"/>
          </p:nvPr>
        </p:nvSpPr>
        <p:spPr>
          <a:xfrm>
            <a:off x="609600" y="6557946"/>
            <a:ext cx="4876800" cy="228600"/>
          </a:xfrm>
          <a:prstGeom prst="rect">
            <a:avLst/>
          </a:prstGeom>
        </p:spPr>
        <p:txBody>
          <a:bodyPr vert="horz" tIns="0" bIns="0" anchor="b"/>
          <a:lstStyle>
            <a:lvl1pPr algn="r" eaLnBrk="1" latinLnBrk="0" hangingPunct="1">
              <a:defRPr kumimoji="0" sz="1000">
                <a:solidFill>
                  <a:schemeClr val="tx2"/>
                </a:solidFill>
              </a:defRPr>
            </a:lvl1pPr>
            <a:extLst/>
          </a:lstStyle>
          <a:p>
            <a:r>
              <a:rPr lang="en-US"/>
              <a:t>Presentation Title</a:t>
            </a:r>
            <a:endParaRPr lang="en-US" dirty="0"/>
          </a:p>
        </p:txBody>
      </p:sp>
      <p:sp>
        <p:nvSpPr>
          <p:cNvPr id="16" name="Slide Number Placeholder 15"/>
          <p:cNvSpPr>
            <a:spLocks noGrp="1"/>
          </p:cNvSpPr>
          <p:nvPr>
            <p:ph type="sldNum" sz="quarter" idx="4"/>
          </p:nvPr>
        </p:nvSpPr>
        <p:spPr>
          <a:xfrm>
            <a:off x="8335264" y="6556248"/>
            <a:ext cx="784448"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09A01C0A-2BB6-49E7-91A3-DCB9F9F59583}" type="slidenum">
              <a:rPr lang="en-US" smtClean="0"/>
              <a:pPr/>
              <a:t>‹#›</a:t>
            </a:fld>
            <a:endParaRPr lang="en-US" dirty="0"/>
          </a:p>
        </p:txBody>
      </p:sp>
      <p:sp>
        <p:nvSpPr>
          <p:cNvPr id="8" name="Rectangle 7">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649" r:id="rId20"/>
    <p:sldLayoutId id="2147483665" r:id="rId21"/>
    <p:sldLayoutId id="2147483653" r:id="rId22"/>
    <p:sldLayoutId id="2147483654" r:id="rId23"/>
    <p:sldLayoutId id="2147483658" r:id="rId24"/>
    <p:sldLayoutId id="2147483655" r:id="rId25"/>
    <p:sldLayoutId id="2147483656" r:id="rId26"/>
    <p:sldLayoutId id="2147483657" r:id="rId27"/>
    <p:sldLayoutId id="2147483664" r:id="rId28"/>
    <p:sldLayoutId id="2147483663" r:id="rId29"/>
  </p:sldLayoutIdLst>
  <p:hf hdr="0" dt="0"/>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13.png" /><Relationship Id="rId1" Type="http://schemas.openxmlformats.org/officeDocument/2006/relationships/slideLayout" Target="../slideLayouts/slideLayout2.xml" /><Relationship Id="rId5" Type="http://schemas.openxmlformats.org/officeDocument/2006/relationships/image" Target="../media/image16.png" /><Relationship Id="rId4" Type="http://schemas.openxmlformats.org/officeDocument/2006/relationships/image" Target="../media/image15.png" /></Relationships>
</file>

<file path=ppt/slides/_rels/slide14.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7.png" /><Relationship Id="rId1" Type="http://schemas.openxmlformats.org/officeDocument/2006/relationships/slideLayout" Target="../slideLayouts/slideLayout7.xml" /><Relationship Id="rId5" Type="http://schemas.openxmlformats.org/officeDocument/2006/relationships/image" Target="../media/image19.png" /><Relationship Id="rId4" Type="http://schemas.openxmlformats.org/officeDocument/2006/relationships/image" Target="../media/image18.pn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21.jpeg" /><Relationship Id="rId2" Type="http://schemas.openxmlformats.org/officeDocument/2006/relationships/image" Target="../media/image20.jpe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 /></Relationships>
</file>

<file path=ppt/slides/_rels/slide2.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notesSlide" Target="../notesSlides/notesSlide1.xml" /><Relationship Id="rId1" Type="http://schemas.openxmlformats.org/officeDocument/2006/relationships/slideLayout" Target="../slideLayouts/slideLayout12.xml" /></Relationships>
</file>

<file path=ppt/slides/_rels/slide3.xml.rels><?xml version="1.0" encoding="UTF-8" standalone="yes"?>
<Relationships xmlns="http://schemas.openxmlformats.org/package/2006/relationships"><Relationship Id="rId3" Type="http://schemas.openxmlformats.org/officeDocument/2006/relationships/image" Target="../media/image10.jpeg" /><Relationship Id="rId2" Type="http://schemas.openxmlformats.org/officeDocument/2006/relationships/image" Target="../media/image9.png" /><Relationship Id="rId1" Type="http://schemas.openxmlformats.org/officeDocument/2006/relationships/slideLayout" Target="../slideLayouts/slideLayout13.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4.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4.xml" /></Relationships>
</file>

<file path=ppt/slides/_rels/slide6.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jpeg" /><Relationship Id="rId1" Type="http://schemas.openxmlformats.org/officeDocument/2006/relationships/slideLayout" Target="../slideLayouts/slideLayout15.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7244863" y="3220873"/>
            <a:ext cx="4423973" cy="2036930"/>
          </a:xfrm>
          <a:solidFill>
            <a:schemeClr val="accent1">
              <a:lumMod val="60000"/>
              <a:lumOff val="40000"/>
            </a:schemeClr>
          </a:solidFill>
        </p:spPr>
        <p:txBody>
          <a:bodyPr>
            <a:normAutofit fontScale="90000"/>
          </a:bodyPr>
          <a:lstStyle/>
          <a:p>
            <a:pPr algn="l"/>
            <a:br>
              <a:rPr lang="en-US" sz="1400" dirty="0">
                <a:solidFill>
                  <a:schemeClr val="tx1">
                    <a:lumMod val="95000"/>
                    <a:lumOff val="5000"/>
                  </a:schemeClr>
                </a:solidFill>
              </a:rPr>
            </a:br>
            <a:br>
              <a:rPr lang="en-US" sz="1400" dirty="0">
                <a:solidFill>
                  <a:schemeClr val="tx1">
                    <a:lumMod val="95000"/>
                    <a:lumOff val="5000"/>
                  </a:schemeClr>
                </a:solidFill>
              </a:rPr>
            </a:br>
            <a:br>
              <a:rPr lang="en-US" sz="1400" dirty="0">
                <a:solidFill>
                  <a:schemeClr val="tx1">
                    <a:lumMod val="95000"/>
                    <a:lumOff val="5000"/>
                  </a:schemeClr>
                </a:solidFill>
              </a:rPr>
            </a:br>
            <a:br>
              <a:rPr lang="en-US" sz="1400" dirty="0">
                <a:solidFill>
                  <a:schemeClr val="tx1">
                    <a:lumMod val="95000"/>
                    <a:lumOff val="5000"/>
                  </a:schemeClr>
                </a:solidFill>
              </a:rPr>
            </a:br>
            <a:br>
              <a:rPr lang="en-US" sz="1400" dirty="0">
                <a:solidFill>
                  <a:schemeClr val="tx1">
                    <a:lumMod val="95000"/>
                    <a:lumOff val="5000"/>
                  </a:schemeClr>
                </a:solidFill>
              </a:rPr>
            </a:br>
            <a:br>
              <a:rPr lang="en-US" sz="1400" dirty="0">
                <a:solidFill>
                  <a:schemeClr val="tx1">
                    <a:lumMod val="95000"/>
                    <a:lumOff val="5000"/>
                  </a:schemeClr>
                </a:solidFill>
              </a:rPr>
            </a:br>
            <a:br>
              <a:rPr lang="en-US" sz="1400" dirty="0">
                <a:solidFill>
                  <a:schemeClr val="tx1">
                    <a:lumMod val="95000"/>
                    <a:lumOff val="5000"/>
                  </a:schemeClr>
                </a:solidFill>
              </a:rPr>
            </a:br>
            <a:br>
              <a:rPr lang="en-US" sz="1400" dirty="0">
                <a:solidFill>
                  <a:schemeClr val="tx1">
                    <a:lumMod val="95000"/>
                    <a:lumOff val="5000"/>
                  </a:schemeClr>
                </a:solidFill>
              </a:rPr>
            </a:br>
            <a:br>
              <a:rPr lang="en-US" sz="1400" dirty="0">
                <a:solidFill>
                  <a:schemeClr val="tx1">
                    <a:lumMod val="95000"/>
                    <a:lumOff val="5000"/>
                  </a:schemeClr>
                </a:solidFill>
              </a:rPr>
            </a:br>
            <a:r>
              <a:rPr lang="en-US" sz="1400" dirty="0">
                <a:solidFill>
                  <a:schemeClr val="tx1">
                    <a:lumMod val="95000"/>
                    <a:lumOff val="5000"/>
                  </a:schemeClr>
                </a:solidFill>
              </a:rPr>
              <a:t> PRESENTEDBY:-</a:t>
            </a:r>
            <a:br>
              <a:rPr lang="en-US" sz="1400" dirty="0">
                <a:solidFill>
                  <a:schemeClr val="tx1">
                    <a:lumMod val="95000"/>
                    <a:lumOff val="5000"/>
                  </a:schemeClr>
                </a:solidFill>
              </a:rPr>
            </a:br>
            <a:r>
              <a:rPr lang="en-US" sz="1400" dirty="0">
                <a:solidFill>
                  <a:schemeClr val="tx1">
                    <a:lumMod val="95000"/>
                    <a:lumOff val="5000"/>
                  </a:schemeClr>
                </a:solidFill>
              </a:rPr>
              <a:t> P.LAKSHMI NARAYANA</a:t>
            </a:r>
            <a:br>
              <a:rPr lang="en-US" sz="1400" dirty="0">
                <a:solidFill>
                  <a:schemeClr val="tx1">
                    <a:lumMod val="95000"/>
                    <a:lumOff val="5000"/>
                  </a:schemeClr>
                </a:solidFill>
              </a:rPr>
            </a:br>
            <a:r>
              <a:rPr lang="en-US" sz="1400" dirty="0">
                <a:solidFill>
                  <a:schemeClr val="tx1">
                    <a:lumMod val="95000"/>
                    <a:lumOff val="5000"/>
                  </a:schemeClr>
                </a:solidFill>
              </a:rPr>
              <a:t> P.SOWJANYA</a:t>
            </a:r>
            <a:br>
              <a:rPr lang="en-US" sz="1400" dirty="0">
                <a:solidFill>
                  <a:schemeClr val="tx1">
                    <a:lumMod val="95000"/>
                    <a:lumOff val="5000"/>
                  </a:schemeClr>
                </a:solidFill>
              </a:rPr>
            </a:br>
            <a:r>
              <a:rPr lang="en-US" sz="1400" dirty="0">
                <a:solidFill>
                  <a:schemeClr val="tx1">
                    <a:lumMod val="95000"/>
                    <a:lumOff val="5000"/>
                  </a:schemeClr>
                </a:solidFill>
              </a:rPr>
              <a:t> M.DILLSWARI</a:t>
            </a:r>
            <a:br>
              <a:rPr lang="en-US" sz="1400" dirty="0">
                <a:solidFill>
                  <a:schemeClr val="tx1">
                    <a:lumMod val="95000"/>
                    <a:lumOff val="5000"/>
                  </a:schemeClr>
                </a:solidFill>
              </a:rPr>
            </a:br>
            <a:r>
              <a:rPr lang="en-US" sz="1400" dirty="0">
                <a:solidFill>
                  <a:schemeClr val="tx1">
                    <a:lumMod val="95000"/>
                    <a:lumOff val="5000"/>
                  </a:schemeClr>
                </a:solidFill>
              </a:rPr>
              <a:t> A.RAMYA</a:t>
            </a:r>
            <a:br>
              <a:rPr lang="en-US" sz="1400" dirty="0">
                <a:solidFill>
                  <a:schemeClr val="tx1">
                    <a:lumMod val="95000"/>
                    <a:lumOff val="5000"/>
                  </a:schemeClr>
                </a:solidFill>
              </a:rPr>
            </a:br>
            <a:r>
              <a:rPr lang="en-US" sz="1400" dirty="0">
                <a:solidFill>
                  <a:schemeClr val="tx1">
                    <a:lumMod val="95000"/>
                    <a:lumOff val="5000"/>
                  </a:schemeClr>
                </a:solidFill>
              </a:rPr>
              <a:t> P.JYOTHIKA</a:t>
            </a:r>
            <a:r>
              <a:rPr lang="en-GB" sz="1400" dirty="0">
                <a:solidFill>
                  <a:schemeClr val="tx1">
                    <a:lumMod val="95000"/>
                    <a:lumOff val="5000"/>
                  </a:schemeClr>
                </a:solidFill>
              </a:rPr>
              <a:t> </a:t>
            </a:r>
            <a:r>
              <a:rPr lang="en-US" sz="1400" dirty="0">
                <a:solidFill>
                  <a:schemeClr val="tx1">
                    <a:lumMod val="95000"/>
                    <a:lumOff val="5000"/>
                  </a:schemeClr>
                </a:solidFill>
              </a:rPr>
              <a:t>MEHER</a:t>
            </a:r>
            <a:r>
              <a:rPr lang="en-GB" sz="1400" dirty="0">
                <a:solidFill>
                  <a:schemeClr val="tx1">
                    <a:lumMod val="95000"/>
                    <a:lumOff val="5000"/>
                  </a:schemeClr>
                </a:solidFill>
              </a:rPr>
              <a:t> k</a:t>
            </a:r>
            <a:r>
              <a:rPr lang="en-US" sz="1400" dirty="0">
                <a:solidFill>
                  <a:schemeClr val="tx1">
                    <a:lumMod val="95000"/>
                    <a:lumOff val="5000"/>
                  </a:schemeClr>
                </a:solidFill>
              </a:rPr>
              <a:t>ALYANI</a:t>
            </a:r>
            <a:br>
              <a:rPr lang="en-US" dirty="0">
                <a:solidFill>
                  <a:schemeClr val="tx1">
                    <a:lumMod val="95000"/>
                    <a:lumOff val="5000"/>
                  </a:schemeClr>
                </a:solidFill>
              </a:rPr>
            </a:br>
            <a:endParaRPr lang="en-US" dirty="0"/>
          </a:p>
        </p:txBody>
      </p:sp>
      <p:pic>
        <p:nvPicPr>
          <p:cNvPr id="4" name="Picture 3" descr="12.png"/>
          <p:cNvPicPr>
            <a:picLocks noChangeAspect="1"/>
          </p:cNvPicPr>
          <p:nvPr/>
        </p:nvPicPr>
        <p:blipFill>
          <a:blip r:embed="rId2"/>
          <a:stretch>
            <a:fillRect/>
          </a:stretch>
        </p:blipFill>
        <p:spPr>
          <a:xfrm>
            <a:off x="370743" y="582856"/>
            <a:ext cx="3673720" cy="2888880"/>
          </a:xfrm>
          <a:prstGeom prst="rect">
            <a:avLst/>
          </a:prstGeom>
        </p:spPr>
      </p:pic>
    </p:spTree>
    <p:extLst>
      <p:ext uri="{BB962C8B-B14F-4D97-AF65-F5344CB8AC3E}">
        <p14:creationId xmlns:p14="http://schemas.microsoft.com/office/powerpoint/2010/main" val="2259308896"/>
      </p:ext>
    </p:extLst>
  </p:cSld>
  <p:clrMapOvr>
    <a:masterClrMapping/>
  </p:clrMapOvr>
  <p:transition>
    <p:dissolv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2"/>
          </p:nvPr>
        </p:nvSpPr>
        <p:spPr>
          <a:xfrm>
            <a:off x="850168" y="633046"/>
            <a:ext cx="10126363" cy="5547092"/>
          </a:xfrm>
        </p:spPr>
        <p:txBody>
          <a:bodyPr/>
          <a:lstStyle/>
          <a:p>
            <a:r>
              <a:rPr lang="en-US" sz="2000" b="1" dirty="0"/>
              <a:t>BRAND OVERVIEW:- </a:t>
            </a:r>
          </a:p>
          <a:p>
            <a:pPr>
              <a:buFont typeface="Wingdings" pitchFamily="2" charset="2"/>
              <a:buChar char="Ø"/>
            </a:pPr>
            <a:r>
              <a:rPr lang="en-US" dirty="0"/>
              <a:t>Wipro registered frequently alluded to rust a “</a:t>
            </a:r>
            <a:r>
              <a:rPr lang="en-US" dirty="0" err="1"/>
              <a:t>wipro</a:t>
            </a:r>
            <a:r>
              <a:rPr lang="en-US" dirty="0"/>
              <a:t>” is </a:t>
            </a:r>
            <a:r>
              <a:rPr lang="en-US" dirty="0" err="1"/>
              <a:t>worldweb</a:t>
            </a:r>
            <a:r>
              <a:rPr lang="en-US" dirty="0"/>
              <a:t> innovation administrations </a:t>
            </a:r>
            <a:r>
              <a:rPr lang="en-US" dirty="0" err="1"/>
              <a:t>organisation</a:t>
            </a:r>
            <a:r>
              <a:rPr lang="en-US" dirty="0"/>
              <a:t> certainly settled in </a:t>
            </a:r>
            <a:r>
              <a:rPr lang="en-US" dirty="0" err="1"/>
              <a:t>bangolure</a:t>
            </a:r>
            <a:r>
              <a:rPr lang="en-US" dirty="0"/>
              <a:t>, </a:t>
            </a:r>
            <a:r>
              <a:rPr lang="en-US" dirty="0" err="1"/>
              <a:t>india</a:t>
            </a:r>
            <a:r>
              <a:rPr lang="en-US" dirty="0"/>
              <a:t>.</a:t>
            </a:r>
          </a:p>
          <a:p>
            <a:pPr>
              <a:buFont typeface="Wingdings" pitchFamily="2" charset="2"/>
              <a:buChar char="Ø"/>
            </a:pPr>
            <a:r>
              <a:rPr lang="en-US" dirty="0"/>
              <a:t>It has developed over the course of the a long time from its beginning as a marker of cooking oil to become one of the </a:t>
            </a:r>
            <a:r>
              <a:rPr lang="en-US" dirty="0" err="1"/>
              <a:t>india’sbiggest</a:t>
            </a:r>
            <a:r>
              <a:rPr lang="en-US" dirty="0"/>
              <a:t> and most regret IT firms.</a:t>
            </a:r>
          </a:p>
          <a:p>
            <a:pPr>
              <a:buFont typeface="Wingdings" pitchFamily="2" charset="2"/>
              <a:buChar char="Ø"/>
            </a:pPr>
            <a:r>
              <a:rPr lang="en-US" dirty="0"/>
              <a:t>Wipro is known for its obligation to advertisement innovation and co-</a:t>
            </a:r>
            <a:r>
              <a:rPr lang="en-US" dirty="0" err="1"/>
              <a:t>oporated</a:t>
            </a:r>
            <a:r>
              <a:rPr lang="en-US" dirty="0"/>
              <a:t> social obligation.</a:t>
            </a:r>
          </a:p>
        </p:txBody>
      </p:sp>
      <p:sp>
        <p:nvSpPr>
          <p:cNvPr id="6" name="Footer Placeholder 5">
            <a:extLst>
              <a:ext uri="{FF2B5EF4-FFF2-40B4-BE49-F238E27FC236}">
                <a16:creationId xmlns:a16="http://schemas.microsoft.com/office/drawing/2014/main" id="{ADD1FD97-ECA8-A83C-7727-187711310EF5}"/>
              </a:ext>
            </a:extLst>
          </p:cNvPr>
          <p:cNvSpPr>
            <a:spLocks noGrp="1"/>
          </p:cNvSpPr>
          <p:nvPr>
            <p:ph type="ftr" sz="quarter" idx="10"/>
          </p:nvPr>
        </p:nvSpPr>
        <p:spPr/>
        <p:txBody>
          <a:bodyPr/>
          <a:lstStyle/>
          <a:p>
            <a:r>
              <a:rPr lang="en-US" dirty="0" err="1"/>
              <a:t>brandoverview</a:t>
            </a:r>
            <a:endParaRPr lang="en-US" dirty="0"/>
          </a:p>
        </p:txBody>
      </p:sp>
      <p:sp>
        <p:nvSpPr>
          <p:cNvPr id="7" name="Slide Number Placeholder 6">
            <a:extLst>
              <a:ext uri="{FF2B5EF4-FFF2-40B4-BE49-F238E27FC236}">
                <a16:creationId xmlns:a16="http://schemas.microsoft.com/office/drawing/2014/main" id="{C52F19C2-AF93-9D25-71CF-17F90A8DA904}"/>
              </a:ext>
            </a:extLst>
          </p:cNvPr>
          <p:cNvSpPr>
            <a:spLocks noGrp="1"/>
          </p:cNvSpPr>
          <p:nvPr>
            <p:ph type="sldNum" sz="quarter" idx="11"/>
          </p:nvPr>
        </p:nvSpPr>
        <p:spPr/>
        <p:txBody>
          <a:bodyPr/>
          <a:lstStyle/>
          <a:p>
            <a:fld id="{09A01C0A-2BB6-49E7-91A3-DCB9F9F59583}" type="slidenum">
              <a:rPr lang="en-US" smtClean="0"/>
              <a:pPr/>
              <a:t>10</a:t>
            </a:fld>
            <a:endParaRPr lang="en-US" dirty="0"/>
          </a:p>
        </p:txBody>
      </p:sp>
    </p:spTree>
    <p:extLst>
      <p:ext uri="{BB962C8B-B14F-4D97-AF65-F5344CB8AC3E}">
        <p14:creationId xmlns:p14="http://schemas.microsoft.com/office/powerpoint/2010/main" val="2646176605"/>
      </p:ext>
    </p:extLst>
  </p:cSld>
  <p:clrMapOvr>
    <a:masterClrMapping/>
  </p:clrMapOvr>
  <p:transition>
    <p:plus/>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Brand content</a:t>
            </a:r>
          </a:p>
        </p:txBody>
      </p:sp>
      <p:sp>
        <p:nvSpPr>
          <p:cNvPr id="3" name="Content Placeholder 2"/>
          <p:cNvSpPr>
            <a:spLocks noGrp="1"/>
          </p:cNvSpPr>
          <p:nvPr>
            <p:ph sz="half" idx="2"/>
          </p:nvPr>
        </p:nvSpPr>
        <p:spPr/>
        <p:txBody>
          <a:bodyPr/>
          <a:lstStyle/>
          <a:p>
            <a:r>
              <a:rPr lang="en-US" dirty="0"/>
              <a:t>I don't have access to real-time data, but as of my last knowledge update in September 2021, Wipro, an Indian multinational corporation that provides information technology, consulting, and business process services, had a wide range of services and solutions across various industries. They provided services related to IT consulting, software development, </a:t>
            </a:r>
            <a:r>
              <a:rPr lang="en-US" dirty="0" err="1"/>
              <a:t>cybersecurity</a:t>
            </a:r>
            <a:r>
              <a:rPr lang="en-US" dirty="0"/>
              <a:t>, cloud computing, and more. For the most current and specific information on Wipro's brand content, I recommend visiting their official website or checking their latest marketing materials.</a:t>
            </a:r>
          </a:p>
        </p:txBody>
      </p:sp>
      <p:sp>
        <p:nvSpPr>
          <p:cNvPr id="4" name="Footer Placeholder 3"/>
          <p:cNvSpPr>
            <a:spLocks noGrp="1"/>
          </p:cNvSpPr>
          <p:nvPr>
            <p:ph type="ftr" sz="quarter" idx="10"/>
          </p:nvPr>
        </p:nvSpPr>
        <p:spPr/>
        <p:txBody>
          <a:bodyPr/>
          <a:lstStyle/>
          <a:p>
            <a:r>
              <a:rPr lang="en-US" dirty="0"/>
              <a:t>Wipro brand content</a:t>
            </a:r>
          </a:p>
        </p:txBody>
      </p:sp>
      <p:sp>
        <p:nvSpPr>
          <p:cNvPr id="5" name="Slide Number Placeholder 4"/>
          <p:cNvSpPr>
            <a:spLocks noGrp="1"/>
          </p:cNvSpPr>
          <p:nvPr>
            <p:ph type="sldNum" sz="quarter" idx="11"/>
          </p:nvPr>
        </p:nvSpPr>
        <p:spPr/>
        <p:txBody>
          <a:bodyPr/>
          <a:lstStyle/>
          <a:p>
            <a:fld id="{09A01C0A-2BB6-49E7-91A3-DCB9F9F59583}" type="slidenum">
              <a:rPr lang="en-US" smtClean="0"/>
              <a:pPr/>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98C0-1E0D-3D68-66A1-CC8DE91EADE9}"/>
              </a:ext>
            </a:extLst>
          </p:cNvPr>
          <p:cNvSpPr>
            <a:spLocks noGrp="1"/>
          </p:cNvSpPr>
          <p:nvPr>
            <p:ph type="title"/>
          </p:nvPr>
        </p:nvSpPr>
        <p:spPr/>
        <p:txBody>
          <a:bodyPr/>
          <a:lstStyle/>
          <a:p>
            <a:r>
              <a:rPr lang="en-GB" dirty="0"/>
              <a:t>Brand curation</a:t>
            </a:r>
            <a:endParaRPr lang="en-US" dirty="0"/>
          </a:p>
        </p:txBody>
      </p:sp>
      <p:sp>
        <p:nvSpPr>
          <p:cNvPr id="3" name="Content Placeholder 2"/>
          <p:cNvSpPr>
            <a:spLocks noGrp="1"/>
          </p:cNvSpPr>
          <p:nvPr>
            <p:ph idx="1"/>
          </p:nvPr>
        </p:nvSpPr>
        <p:spPr/>
        <p:txBody>
          <a:bodyPr/>
          <a:lstStyle/>
          <a:p>
            <a:r>
              <a:rPr lang="en-US" dirty="0"/>
              <a:t>   Brand </a:t>
            </a:r>
            <a:r>
              <a:rPr lang="en-US" dirty="0" err="1"/>
              <a:t>curation</a:t>
            </a:r>
            <a:r>
              <a:rPr lang="en-US" dirty="0"/>
              <a:t> for  </a:t>
            </a:r>
            <a:r>
              <a:rPr lang="en-US" dirty="0" err="1"/>
              <a:t>wipro</a:t>
            </a:r>
            <a:r>
              <a:rPr lang="en-US" dirty="0"/>
              <a:t>  </a:t>
            </a:r>
            <a:r>
              <a:rPr lang="en-US" dirty="0" err="1"/>
              <a:t>invovles</a:t>
            </a:r>
            <a:r>
              <a:rPr lang="en-US" dirty="0"/>
              <a:t>  managing  and shaping  the  company ‘s  image , reputation ‘ and  identity.  This can  include</a:t>
            </a:r>
          </a:p>
          <a:p>
            <a:pPr>
              <a:buFont typeface="Wingdings" pitchFamily="2" charset="2"/>
              <a:buChar char="v"/>
            </a:pPr>
            <a:r>
              <a:rPr lang="en-US" dirty="0"/>
              <a:t>      Logo and visual identity</a:t>
            </a:r>
          </a:p>
          <a:p>
            <a:pPr>
              <a:buFont typeface="Wingdings" pitchFamily="2" charset="2"/>
              <a:buChar char="v"/>
            </a:pPr>
            <a:r>
              <a:rPr lang="en-US" dirty="0"/>
              <a:t>     Social media management </a:t>
            </a:r>
          </a:p>
          <a:p>
            <a:pPr>
              <a:buFont typeface="Wingdings" pitchFamily="2" charset="2"/>
              <a:buChar char="v"/>
            </a:pPr>
            <a:r>
              <a:rPr lang="en-US" dirty="0"/>
              <a:t>      public Relations</a:t>
            </a:r>
          </a:p>
          <a:p>
            <a:pPr>
              <a:buFont typeface="Wingdings" pitchFamily="2" charset="2"/>
              <a:buChar char="v"/>
            </a:pPr>
            <a:r>
              <a:rPr lang="en-US" dirty="0"/>
              <a:t>      Partnership’s and collaborations</a:t>
            </a:r>
          </a:p>
          <a:p>
            <a:pPr>
              <a:buFont typeface="Wingdings" pitchFamily="2" charset="2"/>
              <a:buChar char="v"/>
            </a:pPr>
            <a:r>
              <a:rPr lang="en-US" dirty="0"/>
              <a:t>     CRS and Sustainability</a:t>
            </a:r>
          </a:p>
          <a:p>
            <a:pPr>
              <a:buFont typeface="Wingdings" pitchFamily="2" charset="2"/>
              <a:buChar char="v"/>
            </a:pPr>
            <a:r>
              <a:rPr lang="en-US" dirty="0"/>
              <a:t>     Employee Engagement</a:t>
            </a:r>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09A01C0A-2BB6-49E7-91A3-DCB9F9F59583}" type="slidenum">
              <a:rPr lang="en-US" smtClean="0"/>
              <a:pPr/>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20040"/>
            <a:ext cx="9652000" cy="751114"/>
          </a:xfrm>
        </p:spPr>
        <p:txBody>
          <a:bodyPr/>
          <a:lstStyle/>
          <a:p>
            <a:r>
              <a:rPr lang="en-US" dirty="0"/>
              <a:t>                 SEO OF WIPRO</a:t>
            </a:r>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09A01C0A-2BB6-49E7-91A3-DCB9F9F59583}" type="slidenum">
              <a:rPr lang="en-US" smtClean="0"/>
              <a:pPr/>
              <a:t>13</a:t>
            </a:fld>
            <a:endParaRPr lang="en-US" dirty="0"/>
          </a:p>
        </p:txBody>
      </p:sp>
      <p:pic>
        <p:nvPicPr>
          <p:cNvPr id="1026" name="Picture 2"/>
          <p:cNvPicPr>
            <a:picLocks noChangeAspect="1" noChangeArrowheads="1"/>
          </p:cNvPicPr>
          <p:nvPr/>
        </p:nvPicPr>
        <p:blipFill>
          <a:blip r:embed="rId2"/>
          <a:srcRect/>
          <a:stretch>
            <a:fillRect/>
          </a:stretch>
        </p:blipFill>
        <p:spPr bwMode="auto">
          <a:xfrm>
            <a:off x="292341" y="1630155"/>
            <a:ext cx="2356268" cy="4963886"/>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3011215" y="1592318"/>
            <a:ext cx="2207172" cy="5013434"/>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5470634" y="1576552"/>
            <a:ext cx="2159876" cy="5044966"/>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8040416" y="1560787"/>
            <a:ext cx="2175641" cy="4997669"/>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Presentation Title</a:t>
            </a:r>
            <a:endParaRPr lang="en-US" dirty="0"/>
          </a:p>
        </p:txBody>
      </p:sp>
      <p:sp>
        <p:nvSpPr>
          <p:cNvPr id="3" name="Slide Number Placeholder 2"/>
          <p:cNvSpPr>
            <a:spLocks noGrp="1"/>
          </p:cNvSpPr>
          <p:nvPr>
            <p:ph type="sldNum" sz="quarter" idx="12"/>
          </p:nvPr>
        </p:nvSpPr>
        <p:spPr/>
        <p:txBody>
          <a:bodyPr/>
          <a:lstStyle/>
          <a:p>
            <a:fld id="{09A01C0A-2BB6-49E7-91A3-DCB9F9F59583}" type="slidenum">
              <a:rPr lang="en-US" smtClean="0"/>
              <a:pPr/>
              <a:t>14</a:t>
            </a:fld>
            <a:endParaRPr lang="en-US" dirty="0"/>
          </a:p>
        </p:txBody>
      </p:sp>
      <p:pic>
        <p:nvPicPr>
          <p:cNvPr id="2050" name="Picture 2"/>
          <p:cNvPicPr>
            <a:picLocks noChangeAspect="1" noChangeArrowheads="1"/>
          </p:cNvPicPr>
          <p:nvPr/>
        </p:nvPicPr>
        <p:blipFill>
          <a:blip r:embed="rId2"/>
          <a:srcRect/>
          <a:stretch>
            <a:fillRect/>
          </a:stretch>
        </p:blipFill>
        <p:spPr bwMode="auto">
          <a:xfrm>
            <a:off x="1" y="377718"/>
            <a:ext cx="2433145" cy="5770179"/>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2642040" y="412532"/>
            <a:ext cx="2664371" cy="5644054"/>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5600043" y="437495"/>
            <a:ext cx="2459421" cy="5565227"/>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a:srcRect/>
          <a:stretch>
            <a:fillRect/>
          </a:stretch>
        </p:blipFill>
        <p:spPr bwMode="auto">
          <a:xfrm>
            <a:off x="8210551" y="381000"/>
            <a:ext cx="2616867" cy="5829300"/>
          </a:xfrm>
          <a:prstGeom prst="rect">
            <a:avLst/>
          </a:prstGeom>
          <a:noFill/>
          <a:ln w="9525">
            <a:noFill/>
            <a:miter lim="800000"/>
            <a:headEnd/>
            <a:tailEnd/>
          </a:ln>
          <a:effectLst/>
        </p:spPr>
      </p:pic>
    </p:spTree>
  </p:cSld>
  <p:clrMapOvr>
    <a:masterClrMapping/>
  </p:clrMapOvr>
  <p:transition>
    <p:wedg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2653D9-26AE-8126-AA3D-09E92385C722}"/>
              </a:ext>
            </a:extLst>
          </p:cNvPr>
          <p:cNvSpPr>
            <a:spLocks noGrp="1"/>
          </p:cNvSpPr>
          <p:nvPr>
            <p:ph type="title"/>
          </p:nvPr>
        </p:nvSpPr>
        <p:spPr>
          <a:xfrm>
            <a:off x="609600" y="-106618"/>
            <a:ext cx="9652000" cy="1143000"/>
          </a:xfrm>
        </p:spPr>
        <p:txBody>
          <a:bodyPr/>
          <a:lstStyle/>
          <a:p>
            <a:r>
              <a:rPr lang="en-GB" dirty="0"/>
              <a:t>Keyword research</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174497431"/>
              </p:ext>
            </p:extLst>
          </p:nvPr>
        </p:nvGraphicFramePr>
        <p:xfrm>
          <a:off x="609600" y="1152380"/>
          <a:ext cx="9652000" cy="5518168"/>
        </p:xfrm>
        <a:graphic>
          <a:graphicData uri="http://schemas.openxmlformats.org/drawingml/2006/table">
            <a:tbl>
              <a:tblPr firstRow="1" bandRow="1">
                <a:tableStyleId>{5C22544A-7EE6-4342-B048-85BDC9FD1C3A}</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gridCol w="2413000">
                  <a:extLst>
                    <a:ext uri="{9D8B030D-6E8A-4147-A177-3AD203B41FA5}">
                      <a16:colId xmlns:a16="http://schemas.microsoft.com/office/drawing/2014/main" val="20003"/>
                    </a:ext>
                  </a:extLst>
                </a:gridCol>
              </a:tblGrid>
              <a:tr h="529751">
                <a:tc>
                  <a:txBody>
                    <a:bodyPr/>
                    <a:lstStyle/>
                    <a:p>
                      <a:r>
                        <a:rPr lang="en-US" dirty="0"/>
                        <a:t>Key word</a:t>
                      </a:r>
                    </a:p>
                  </a:txBody>
                  <a:tcPr/>
                </a:tc>
                <a:tc>
                  <a:txBody>
                    <a:bodyPr/>
                    <a:lstStyle/>
                    <a:p>
                      <a:r>
                        <a:rPr lang="en-US" dirty="0"/>
                        <a:t>volume</a:t>
                      </a:r>
                    </a:p>
                  </a:txBody>
                  <a:tcPr/>
                </a:tc>
                <a:tc>
                  <a:txBody>
                    <a:bodyPr/>
                    <a:lstStyle/>
                    <a:p>
                      <a:r>
                        <a:rPr lang="en-US" dirty="0"/>
                        <a:t>competition</a:t>
                      </a:r>
                    </a:p>
                  </a:txBody>
                  <a:tcPr/>
                </a:tc>
                <a:tc>
                  <a:txBody>
                    <a:bodyPr/>
                    <a:lstStyle/>
                    <a:p>
                      <a:r>
                        <a:rPr lang="en-US" dirty="0"/>
                        <a:t>KEI</a:t>
                      </a:r>
                    </a:p>
                  </a:txBody>
                  <a:tcPr/>
                </a:tc>
                <a:extLst>
                  <a:ext uri="{0D108BD9-81ED-4DB2-BD59-A6C34878D82A}">
                    <a16:rowId xmlns:a16="http://schemas.microsoft.com/office/drawing/2014/main" val="10000"/>
                  </a:ext>
                </a:extLst>
              </a:tr>
              <a:tr h="529751">
                <a:tc>
                  <a:txBody>
                    <a:bodyPr/>
                    <a:lstStyle/>
                    <a:p>
                      <a:r>
                        <a:rPr lang="en-US" dirty="0"/>
                        <a:t>WIPRO</a:t>
                      </a:r>
                    </a:p>
                  </a:txBody>
                  <a:tcPr/>
                </a:tc>
                <a:tc>
                  <a:txBody>
                    <a:bodyPr/>
                    <a:lstStyle/>
                    <a:p>
                      <a:r>
                        <a:rPr lang="en-US" dirty="0"/>
                        <a:t>24200</a:t>
                      </a:r>
                    </a:p>
                  </a:txBody>
                  <a:tcPr/>
                </a:tc>
                <a:tc>
                  <a:txBody>
                    <a:bodyPr/>
                    <a:lstStyle/>
                    <a:p>
                      <a:r>
                        <a:rPr lang="en-US" dirty="0"/>
                        <a:t>64</a:t>
                      </a:r>
                    </a:p>
                  </a:txBody>
                  <a:tcPr/>
                </a:tc>
                <a:tc>
                  <a:txBody>
                    <a:bodyPr/>
                    <a:lstStyle/>
                    <a:p>
                      <a:r>
                        <a:rPr lang="en-US" dirty="0"/>
                        <a:t>25</a:t>
                      </a:r>
                    </a:p>
                  </a:txBody>
                  <a:tcPr/>
                </a:tc>
                <a:extLst>
                  <a:ext uri="{0D108BD9-81ED-4DB2-BD59-A6C34878D82A}">
                    <a16:rowId xmlns:a16="http://schemas.microsoft.com/office/drawing/2014/main" val="10001"/>
                  </a:ext>
                </a:extLst>
              </a:tr>
              <a:tr h="529751">
                <a:tc>
                  <a:txBody>
                    <a:bodyPr/>
                    <a:lstStyle/>
                    <a:p>
                      <a:r>
                        <a:rPr lang="en-US" dirty="0"/>
                        <a:t>WIPRO LIMITED</a:t>
                      </a:r>
                    </a:p>
                  </a:txBody>
                  <a:tcPr/>
                </a:tc>
                <a:tc>
                  <a:txBody>
                    <a:bodyPr/>
                    <a:lstStyle/>
                    <a:p>
                      <a:r>
                        <a:rPr lang="en-US" dirty="0"/>
                        <a:t>3600</a:t>
                      </a:r>
                    </a:p>
                  </a:txBody>
                  <a:tcPr/>
                </a:tc>
                <a:tc>
                  <a:txBody>
                    <a:bodyPr/>
                    <a:lstStyle/>
                    <a:p>
                      <a:r>
                        <a:rPr lang="en-US" dirty="0"/>
                        <a:t>54</a:t>
                      </a:r>
                    </a:p>
                  </a:txBody>
                  <a:tcPr/>
                </a:tc>
                <a:tc>
                  <a:txBody>
                    <a:bodyPr/>
                    <a:lstStyle/>
                    <a:p>
                      <a:r>
                        <a:rPr lang="en-US" dirty="0"/>
                        <a:t>28</a:t>
                      </a:r>
                    </a:p>
                  </a:txBody>
                  <a:tcPr/>
                </a:tc>
                <a:extLst>
                  <a:ext uri="{0D108BD9-81ED-4DB2-BD59-A6C34878D82A}">
                    <a16:rowId xmlns:a16="http://schemas.microsoft.com/office/drawing/2014/main" val="10002"/>
                  </a:ext>
                </a:extLst>
              </a:tr>
              <a:tr h="529751">
                <a:tc>
                  <a:txBody>
                    <a:bodyPr/>
                    <a:lstStyle/>
                    <a:p>
                      <a:r>
                        <a:rPr lang="en-US" dirty="0"/>
                        <a:t>WIPRO SHARE PIC’S</a:t>
                      </a:r>
                    </a:p>
                  </a:txBody>
                  <a:tcPr/>
                </a:tc>
                <a:tc>
                  <a:txBody>
                    <a:bodyPr/>
                    <a:lstStyle/>
                    <a:p>
                      <a:r>
                        <a:rPr lang="en-US" dirty="0"/>
                        <a:t>2900</a:t>
                      </a:r>
                    </a:p>
                  </a:txBody>
                  <a:tcPr/>
                </a:tc>
                <a:tc>
                  <a:txBody>
                    <a:bodyPr/>
                    <a:lstStyle/>
                    <a:p>
                      <a:r>
                        <a:rPr lang="en-US" dirty="0"/>
                        <a:t>33</a:t>
                      </a:r>
                    </a:p>
                  </a:txBody>
                  <a:tcPr/>
                </a:tc>
                <a:tc>
                  <a:txBody>
                    <a:bodyPr/>
                    <a:lstStyle/>
                    <a:p>
                      <a:r>
                        <a:rPr lang="en-US" dirty="0"/>
                        <a:t>73</a:t>
                      </a:r>
                    </a:p>
                  </a:txBody>
                  <a:tcPr/>
                </a:tc>
                <a:extLst>
                  <a:ext uri="{0D108BD9-81ED-4DB2-BD59-A6C34878D82A}">
                    <a16:rowId xmlns:a16="http://schemas.microsoft.com/office/drawing/2014/main" val="10003"/>
                  </a:ext>
                </a:extLst>
              </a:tr>
              <a:tr h="529751">
                <a:tc>
                  <a:txBody>
                    <a:bodyPr/>
                    <a:lstStyle/>
                    <a:p>
                      <a:r>
                        <a:rPr lang="en-US" dirty="0"/>
                        <a:t>WIPRO CAREERS</a:t>
                      </a:r>
                    </a:p>
                  </a:txBody>
                  <a:tcPr/>
                </a:tc>
                <a:tc>
                  <a:txBody>
                    <a:bodyPr/>
                    <a:lstStyle/>
                    <a:p>
                      <a:r>
                        <a:rPr lang="en-US" dirty="0"/>
                        <a:t>2200</a:t>
                      </a:r>
                    </a:p>
                  </a:txBody>
                  <a:tcPr/>
                </a:tc>
                <a:tc>
                  <a:txBody>
                    <a:bodyPr/>
                    <a:lstStyle/>
                    <a:p>
                      <a:r>
                        <a:rPr lang="en-US" dirty="0"/>
                        <a:t>37</a:t>
                      </a:r>
                    </a:p>
                  </a:txBody>
                  <a:tcPr/>
                </a:tc>
                <a:tc>
                  <a:txBody>
                    <a:bodyPr/>
                    <a:lstStyle/>
                    <a:p>
                      <a:r>
                        <a:rPr lang="en-US" dirty="0"/>
                        <a:t>56</a:t>
                      </a:r>
                    </a:p>
                  </a:txBody>
                  <a:tcPr/>
                </a:tc>
                <a:extLst>
                  <a:ext uri="{0D108BD9-81ED-4DB2-BD59-A6C34878D82A}">
                    <a16:rowId xmlns:a16="http://schemas.microsoft.com/office/drawing/2014/main" val="10004"/>
                  </a:ext>
                </a:extLst>
              </a:tr>
              <a:tr h="529751">
                <a:tc>
                  <a:txBody>
                    <a:bodyPr/>
                    <a:lstStyle/>
                    <a:p>
                      <a:r>
                        <a:rPr lang="en-US" dirty="0"/>
                        <a:t>WIPRO TECHNOLOGIES</a:t>
                      </a:r>
                    </a:p>
                  </a:txBody>
                  <a:tcPr/>
                </a:tc>
                <a:tc>
                  <a:txBody>
                    <a:bodyPr/>
                    <a:lstStyle/>
                    <a:p>
                      <a:r>
                        <a:rPr lang="en-US" dirty="0"/>
                        <a:t>1800</a:t>
                      </a:r>
                    </a:p>
                  </a:txBody>
                  <a:tcPr/>
                </a:tc>
                <a:tc>
                  <a:txBody>
                    <a:bodyPr/>
                    <a:lstStyle/>
                    <a:p>
                      <a:r>
                        <a:rPr lang="en-US" dirty="0"/>
                        <a:t>57</a:t>
                      </a:r>
                    </a:p>
                  </a:txBody>
                  <a:tcPr/>
                </a:tc>
                <a:tc>
                  <a:txBody>
                    <a:bodyPr/>
                    <a:lstStyle/>
                    <a:p>
                      <a:r>
                        <a:rPr lang="en-US" dirty="0"/>
                        <a:t>23</a:t>
                      </a:r>
                    </a:p>
                  </a:txBody>
                  <a:tcPr/>
                </a:tc>
                <a:extLst>
                  <a:ext uri="{0D108BD9-81ED-4DB2-BD59-A6C34878D82A}">
                    <a16:rowId xmlns:a16="http://schemas.microsoft.com/office/drawing/2014/main" val="10005"/>
                  </a:ext>
                </a:extLst>
              </a:tr>
              <a:tr h="529751">
                <a:tc>
                  <a:txBody>
                    <a:bodyPr/>
                    <a:lstStyle/>
                    <a:p>
                      <a:r>
                        <a:rPr lang="en-US" dirty="0"/>
                        <a:t>WIPRO STOCK</a:t>
                      </a:r>
                    </a:p>
                  </a:txBody>
                  <a:tcPr/>
                </a:tc>
                <a:tc>
                  <a:txBody>
                    <a:bodyPr/>
                    <a:lstStyle/>
                    <a:p>
                      <a:r>
                        <a:rPr lang="en-US" dirty="0"/>
                        <a:t>1600</a:t>
                      </a:r>
                    </a:p>
                  </a:txBody>
                  <a:tcPr/>
                </a:tc>
                <a:tc>
                  <a:txBody>
                    <a:bodyPr/>
                    <a:lstStyle/>
                    <a:p>
                      <a:r>
                        <a:rPr lang="en-US" dirty="0"/>
                        <a:t>35</a:t>
                      </a:r>
                    </a:p>
                  </a:txBody>
                  <a:tcPr/>
                </a:tc>
                <a:tc>
                  <a:txBody>
                    <a:bodyPr/>
                    <a:lstStyle/>
                    <a:p>
                      <a:r>
                        <a:rPr lang="en-US" dirty="0"/>
                        <a:t>60</a:t>
                      </a:r>
                    </a:p>
                  </a:txBody>
                  <a:tcPr/>
                </a:tc>
                <a:extLst>
                  <a:ext uri="{0D108BD9-81ED-4DB2-BD59-A6C34878D82A}">
                    <a16:rowId xmlns:a16="http://schemas.microsoft.com/office/drawing/2014/main" val="10006"/>
                  </a:ext>
                </a:extLst>
              </a:tr>
              <a:tr h="529751">
                <a:tc>
                  <a:txBody>
                    <a:bodyPr/>
                    <a:lstStyle/>
                    <a:p>
                      <a:r>
                        <a:rPr lang="en-US" dirty="0"/>
                        <a:t>WIPRO SHARE</a:t>
                      </a:r>
                      <a:r>
                        <a:rPr lang="en-US" baseline="0" dirty="0"/>
                        <a:t> PIC’S NSE</a:t>
                      </a:r>
                      <a:endParaRPr lang="en-US" dirty="0"/>
                    </a:p>
                  </a:txBody>
                  <a:tcPr/>
                </a:tc>
                <a:tc>
                  <a:txBody>
                    <a:bodyPr/>
                    <a:lstStyle/>
                    <a:p>
                      <a:r>
                        <a:rPr lang="en-US" dirty="0"/>
                        <a:t>1200</a:t>
                      </a:r>
                    </a:p>
                  </a:txBody>
                  <a:tcPr/>
                </a:tc>
                <a:tc>
                  <a:txBody>
                    <a:bodyPr/>
                    <a:lstStyle/>
                    <a:p>
                      <a:r>
                        <a:rPr lang="en-US" dirty="0"/>
                        <a:t>25</a:t>
                      </a:r>
                    </a:p>
                  </a:txBody>
                  <a:tcPr/>
                </a:tc>
                <a:tc>
                  <a:txBody>
                    <a:bodyPr/>
                    <a:lstStyle/>
                    <a:p>
                      <a:r>
                        <a:rPr lang="en-US" dirty="0"/>
                        <a:t>113</a:t>
                      </a:r>
                    </a:p>
                  </a:txBody>
                  <a:tcPr/>
                </a:tc>
                <a:extLst>
                  <a:ext uri="{0D108BD9-81ED-4DB2-BD59-A6C34878D82A}">
                    <a16:rowId xmlns:a16="http://schemas.microsoft.com/office/drawing/2014/main" val="10007"/>
                  </a:ext>
                </a:extLst>
              </a:tr>
              <a:tr h="529751">
                <a:tc>
                  <a:txBody>
                    <a:bodyPr/>
                    <a:lstStyle/>
                    <a:p>
                      <a:r>
                        <a:rPr lang="en-US" dirty="0"/>
                        <a:t>WIPRO LOG</a:t>
                      </a:r>
                    </a:p>
                  </a:txBody>
                  <a:tcPr/>
                </a:tc>
                <a:tc>
                  <a:txBody>
                    <a:bodyPr/>
                    <a:lstStyle/>
                    <a:p>
                      <a:r>
                        <a:rPr lang="en-US" dirty="0"/>
                        <a:t>1000</a:t>
                      </a:r>
                    </a:p>
                  </a:txBody>
                  <a:tcPr/>
                </a:tc>
                <a:tc>
                  <a:txBody>
                    <a:bodyPr/>
                    <a:lstStyle/>
                    <a:p>
                      <a:r>
                        <a:rPr lang="en-US" dirty="0"/>
                        <a:t>30</a:t>
                      </a:r>
                    </a:p>
                  </a:txBody>
                  <a:tcPr/>
                </a:tc>
                <a:tc>
                  <a:txBody>
                    <a:bodyPr/>
                    <a:lstStyle/>
                    <a:p>
                      <a:r>
                        <a:rPr lang="en-US" dirty="0"/>
                        <a:t>77</a:t>
                      </a:r>
                    </a:p>
                  </a:txBody>
                  <a:tcPr/>
                </a:tc>
                <a:extLst>
                  <a:ext uri="{0D108BD9-81ED-4DB2-BD59-A6C34878D82A}">
                    <a16:rowId xmlns:a16="http://schemas.microsoft.com/office/drawing/2014/main" val="10008"/>
                  </a:ext>
                </a:extLst>
              </a:tr>
              <a:tr h="529751">
                <a:tc>
                  <a:txBody>
                    <a:bodyPr/>
                    <a:lstStyle/>
                    <a:p>
                      <a:r>
                        <a:rPr lang="en-US" dirty="0"/>
                        <a:t>WIPRO DIGITAL</a:t>
                      </a:r>
                    </a:p>
                  </a:txBody>
                  <a:tcPr/>
                </a:tc>
                <a:tc>
                  <a:txBody>
                    <a:bodyPr/>
                    <a:lstStyle/>
                    <a:p>
                      <a:r>
                        <a:rPr lang="en-US" dirty="0"/>
                        <a:t>630 </a:t>
                      </a:r>
                    </a:p>
                  </a:txBody>
                  <a:tcPr/>
                </a:tc>
                <a:tc>
                  <a:txBody>
                    <a:bodyPr/>
                    <a:lstStyle/>
                    <a:p>
                      <a:r>
                        <a:rPr lang="en-US" dirty="0"/>
                        <a:t>46</a:t>
                      </a:r>
                    </a:p>
                  </a:txBody>
                  <a:tcPr/>
                </a:tc>
                <a:tc>
                  <a:txBody>
                    <a:bodyPr/>
                    <a:lstStyle/>
                    <a:p>
                      <a:r>
                        <a:rPr lang="en-US" dirty="0"/>
                        <a:t>30</a:t>
                      </a:r>
                    </a:p>
                  </a:txBody>
                  <a:tcPr/>
                </a:tc>
                <a:extLst>
                  <a:ext uri="{0D108BD9-81ED-4DB2-BD59-A6C34878D82A}">
                    <a16:rowId xmlns:a16="http://schemas.microsoft.com/office/drawing/2014/main" val="10009"/>
                  </a:ext>
                </a:extLst>
              </a:tr>
            </a:tbl>
          </a:graphicData>
        </a:graphic>
      </p:graphicFrame>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09A01C0A-2BB6-49E7-91A3-DCB9F9F59583}" type="slidenum">
              <a:rPr lang="en-US" smtClean="0"/>
              <a:pPr/>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1695" y="172916"/>
            <a:ext cx="10122632" cy="652054"/>
          </a:xfrm>
        </p:spPr>
        <p:txBody>
          <a:bodyPr/>
          <a:lstStyle/>
          <a:p>
            <a:r>
              <a:rPr lang="en-US" dirty="0"/>
              <a:t>Content </a:t>
            </a:r>
            <a:r>
              <a:rPr lang="en-US" dirty="0" err="1"/>
              <a:t>calender</a:t>
            </a:r>
            <a:endParaRPr lang="en-US" dirty="0"/>
          </a:p>
        </p:txBody>
      </p:sp>
      <p:graphicFrame>
        <p:nvGraphicFramePr>
          <p:cNvPr id="6" name="Content Placeholder 5"/>
          <p:cNvGraphicFramePr>
            <a:graphicFrameLocks noGrp="1"/>
          </p:cNvGraphicFramePr>
          <p:nvPr>
            <p:ph sz="half" idx="2"/>
          </p:nvPr>
        </p:nvGraphicFramePr>
        <p:xfrm>
          <a:off x="422031" y="972234"/>
          <a:ext cx="10244453" cy="5313680"/>
        </p:xfrm>
        <a:graphic>
          <a:graphicData uri="http://schemas.openxmlformats.org/drawingml/2006/table">
            <a:tbl>
              <a:tblPr firstRow="1" bandRow="1">
                <a:tableStyleId>{5C22544A-7EE6-4342-B048-85BDC9FD1C3A}</a:tableStyleId>
              </a:tblPr>
              <a:tblGrid>
                <a:gridCol w="1909199">
                  <a:extLst>
                    <a:ext uri="{9D8B030D-6E8A-4147-A177-3AD203B41FA5}">
                      <a16:colId xmlns:a16="http://schemas.microsoft.com/office/drawing/2014/main" val="20000"/>
                    </a:ext>
                  </a:extLst>
                </a:gridCol>
                <a:gridCol w="1389209">
                  <a:extLst>
                    <a:ext uri="{9D8B030D-6E8A-4147-A177-3AD203B41FA5}">
                      <a16:colId xmlns:a16="http://schemas.microsoft.com/office/drawing/2014/main" val="20001"/>
                    </a:ext>
                  </a:extLst>
                </a:gridCol>
                <a:gridCol w="1389209">
                  <a:extLst>
                    <a:ext uri="{9D8B030D-6E8A-4147-A177-3AD203B41FA5}">
                      <a16:colId xmlns:a16="http://schemas.microsoft.com/office/drawing/2014/main" val="20002"/>
                    </a:ext>
                  </a:extLst>
                </a:gridCol>
                <a:gridCol w="1389209">
                  <a:extLst>
                    <a:ext uri="{9D8B030D-6E8A-4147-A177-3AD203B41FA5}">
                      <a16:colId xmlns:a16="http://schemas.microsoft.com/office/drawing/2014/main" val="20003"/>
                    </a:ext>
                  </a:extLst>
                </a:gridCol>
                <a:gridCol w="1389209">
                  <a:extLst>
                    <a:ext uri="{9D8B030D-6E8A-4147-A177-3AD203B41FA5}">
                      <a16:colId xmlns:a16="http://schemas.microsoft.com/office/drawing/2014/main" val="20004"/>
                    </a:ext>
                  </a:extLst>
                </a:gridCol>
                <a:gridCol w="1389209">
                  <a:extLst>
                    <a:ext uri="{9D8B030D-6E8A-4147-A177-3AD203B41FA5}">
                      <a16:colId xmlns:a16="http://schemas.microsoft.com/office/drawing/2014/main" val="20005"/>
                    </a:ext>
                  </a:extLst>
                </a:gridCol>
                <a:gridCol w="1389209">
                  <a:extLst>
                    <a:ext uri="{9D8B030D-6E8A-4147-A177-3AD203B41FA5}">
                      <a16:colId xmlns:a16="http://schemas.microsoft.com/office/drawing/2014/main" val="20006"/>
                    </a:ext>
                  </a:extLst>
                </a:gridCol>
              </a:tblGrid>
              <a:tr h="528320">
                <a:tc>
                  <a:txBody>
                    <a:bodyPr/>
                    <a:lstStyle/>
                    <a:p>
                      <a:r>
                        <a:rPr lang="en-US" dirty="0"/>
                        <a:t>Sunday </a:t>
                      </a:r>
                    </a:p>
                  </a:txBody>
                  <a:tcPr/>
                </a:tc>
                <a:tc>
                  <a:txBody>
                    <a:bodyPr/>
                    <a:lstStyle/>
                    <a:p>
                      <a:r>
                        <a:rPr lang="en-US" dirty="0"/>
                        <a:t>Monday </a:t>
                      </a:r>
                    </a:p>
                  </a:txBody>
                  <a:tcPr/>
                </a:tc>
                <a:tc>
                  <a:txBody>
                    <a:bodyPr/>
                    <a:lstStyle/>
                    <a:p>
                      <a:r>
                        <a:rPr lang="en-US" dirty="0"/>
                        <a:t>Tuesday</a:t>
                      </a:r>
                    </a:p>
                  </a:txBody>
                  <a:tcPr/>
                </a:tc>
                <a:tc>
                  <a:txBody>
                    <a:bodyPr/>
                    <a:lstStyle/>
                    <a:p>
                      <a:r>
                        <a:rPr lang="en-US" dirty="0" err="1"/>
                        <a:t>wednesday</a:t>
                      </a:r>
                      <a:endParaRPr lang="en-US" dirty="0"/>
                    </a:p>
                  </a:txBody>
                  <a:tcPr/>
                </a:tc>
                <a:tc>
                  <a:txBody>
                    <a:bodyPr/>
                    <a:lstStyle/>
                    <a:p>
                      <a:r>
                        <a:rPr lang="en-US" dirty="0" err="1"/>
                        <a:t>thrusday</a:t>
                      </a:r>
                      <a:endParaRPr lang="en-US" dirty="0"/>
                    </a:p>
                  </a:txBody>
                  <a:tcPr/>
                </a:tc>
                <a:tc>
                  <a:txBody>
                    <a:bodyPr/>
                    <a:lstStyle/>
                    <a:p>
                      <a:r>
                        <a:rPr lang="en-US" dirty="0" err="1"/>
                        <a:t>friday</a:t>
                      </a:r>
                      <a:endParaRPr lang="en-US" dirty="0"/>
                    </a:p>
                  </a:txBody>
                  <a:tcPr/>
                </a:tc>
                <a:tc>
                  <a:txBody>
                    <a:bodyPr/>
                    <a:lstStyle/>
                    <a:p>
                      <a:r>
                        <a:rPr lang="en-US" dirty="0"/>
                        <a:t>Saturday</a:t>
                      </a:r>
                    </a:p>
                  </a:txBody>
                  <a:tcPr/>
                </a:tc>
                <a:extLst>
                  <a:ext uri="{0D108BD9-81ED-4DB2-BD59-A6C34878D82A}">
                    <a16:rowId xmlns:a16="http://schemas.microsoft.com/office/drawing/2014/main" val="10000"/>
                  </a:ext>
                </a:extLst>
              </a:tr>
              <a:tr h="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12</a:t>
                      </a:r>
                    </a:p>
                  </a:txBody>
                  <a:tcPr/>
                </a:tc>
                <a:tc>
                  <a:txBody>
                    <a:bodyPr/>
                    <a:lstStyle/>
                    <a:p>
                      <a:r>
                        <a:rPr lang="en-US" dirty="0"/>
                        <a:t>13</a:t>
                      </a:r>
                    </a:p>
                  </a:txBody>
                  <a:tcPr/>
                </a:tc>
                <a:tc>
                  <a:txBody>
                    <a:bodyPr/>
                    <a:lstStyle/>
                    <a:p>
                      <a:r>
                        <a:rPr lang="en-US" dirty="0"/>
                        <a:t>14</a:t>
                      </a:r>
                    </a:p>
                  </a:txBody>
                  <a:tcPr/>
                </a:tc>
                <a:extLst>
                  <a:ext uri="{0D108BD9-81ED-4DB2-BD59-A6C34878D82A}">
                    <a16:rowId xmlns:a16="http://schemas.microsoft.com/office/drawing/2014/main" val="10001"/>
                  </a:ext>
                </a:extLst>
              </a:tr>
              <a:tr h="52832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r>
                        <a:rPr lang="en-US" dirty="0" err="1"/>
                        <a:t>Instagram</a:t>
                      </a:r>
                      <a:r>
                        <a:rPr lang="en-US" dirty="0"/>
                        <a:t> post</a:t>
                      </a:r>
                      <a:r>
                        <a:rPr lang="en-US" baseline="0" dirty="0"/>
                        <a:t> chats</a:t>
                      </a:r>
                      <a:endParaRPr lang="en-US" dirty="0"/>
                    </a:p>
                  </a:txBody>
                  <a:tcPr/>
                </a:tc>
                <a:tc>
                  <a:txBody>
                    <a:bodyPr/>
                    <a:lstStyle/>
                    <a:p>
                      <a:r>
                        <a:rPr lang="en-US" dirty="0" err="1"/>
                        <a:t>webinor</a:t>
                      </a:r>
                      <a:endParaRPr lang="en-US" dirty="0"/>
                    </a:p>
                  </a:txBody>
                  <a:tcPr/>
                </a:tc>
                <a:tc>
                  <a:txBody>
                    <a:bodyPr/>
                    <a:lstStyle/>
                    <a:p>
                      <a:r>
                        <a:rPr lang="en-US" dirty="0"/>
                        <a:t>Face book past reel</a:t>
                      </a:r>
                    </a:p>
                  </a:txBody>
                  <a:tcPr/>
                </a:tc>
                <a:extLst>
                  <a:ext uri="{0D108BD9-81ED-4DB2-BD59-A6C34878D82A}">
                    <a16:rowId xmlns:a16="http://schemas.microsoft.com/office/drawing/2014/main" val="10002"/>
                  </a:ext>
                </a:extLst>
              </a:tr>
              <a:tr h="528320">
                <a:tc>
                  <a:txBody>
                    <a:bodyPr/>
                    <a:lstStyle/>
                    <a:p>
                      <a:r>
                        <a:rPr lang="en-US" dirty="0"/>
                        <a:t>15</a:t>
                      </a:r>
                    </a:p>
                  </a:txBody>
                  <a:tcPr/>
                </a:tc>
                <a:tc>
                  <a:txBody>
                    <a:bodyPr/>
                    <a:lstStyle/>
                    <a:p>
                      <a:r>
                        <a:rPr lang="en-US" dirty="0"/>
                        <a:t>16</a:t>
                      </a:r>
                    </a:p>
                  </a:txBody>
                  <a:tcPr/>
                </a:tc>
                <a:tc>
                  <a:txBody>
                    <a:bodyPr/>
                    <a:lstStyle/>
                    <a:p>
                      <a:r>
                        <a:rPr lang="en-US" dirty="0"/>
                        <a:t>17</a:t>
                      </a:r>
                    </a:p>
                  </a:txBody>
                  <a:tcPr/>
                </a:tc>
                <a:tc>
                  <a:txBody>
                    <a:bodyPr/>
                    <a:lstStyle/>
                    <a:p>
                      <a:r>
                        <a:rPr lang="en-US" dirty="0"/>
                        <a:t>18</a:t>
                      </a:r>
                    </a:p>
                  </a:txBody>
                  <a:tcPr/>
                </a:tc>
                <a:tc>
                  <a:txBody>
                    <a:bodyPr/>
                    <a:lstStyle/>
                    <a:p>
                      <a:r>
                        <a:rPr lang="en-US" dirty="0"/>
                        <a:t>19</a:t>
                      </a:r>
                    </a:p>
                  </a:txBody>
                  <a:tcPr/>
                </a:tc>
                <a:tc>
                  <a:txBody>
                    <a:bodyPr/>
                    <a:lstStyle/>
                    <a:p>
                      <a:r>
                        <a:rPr lang="en-US" dirty="0"/>
                        <a:t>20</a:t>
                      </a:r>
                    </a:p>
                  </a:txBody>
                  <a:tcPr/>
                </a:tc>
                <a:tc>
                  <a:txBody>
                    <a:bodyPr/>
                    <a:lstStyle/>
                    <a:p>
                      <a:r>
                        <a:rPr lang="en-US" dirty="0"/>
                        <a:t>21</a:t>
                      </a:r>
                    </a:p>
                  </a:txBody>
                  <a:tcPr/>
                </a:tc>
                <a:extLst>
                  <a:ext uri="{0D108BD9-81ED-4DB2-BD59-A6C34878D82A}">
                    <a16:rowId xmlns:a16="http://schemas.microsoft.com/office/drawing/2014/main" val="10003"/>
                  </a:ext>
                </a:extLst>
              </a:tr>
              <a:tr h="528320">
                <a:tc>
                  <a:txBody>
                    <a:bodyPr/>
                    <a:lstStyle/>
                    <a:p>
                      <a:endParaRPr lang="en-US" dirty="0"/>
                    </a:p>
                  </a:txBody>
                  <a:tcPr/>
                </a:tc>
                <a:tc>
                  <a:txBody>
                    <a:bodyPr/>
                    <a:lstStyle/>
                    <a:p>
                      <a:r>
                        <a:rPr lang="en-US" dirty="0" err="1"/>
                        <a:t>ca,mpaingn</a:t>
                      </a:r>
                      <a:r>
                        <a:rPr lang="en-US" dirty="0"/>
                        <a:t> </a:t>
                      </a:r>
                    </a:p>
                  </a:txBody>
                  <a:tcPr/>
                </a:tc>
                <a:tc>
                  <a:txBody>
                    <a:bodyPr/>
                    <a:lstStyle/>
                    <a:p>
                      <a:r>
                        <a:rPr lang="en-US" dirty="0"/>
                        <a:t>Group</a:t>
                      </a:r>
                      <a:r>
                        <a:rPr lang="en-US" baseline="0" dirty="0"/>
                        <a:t> </a:t>
                      </a:r>
                      <a:r>
                        <a:rPr lang="en-US" dirty="0"/>
                        <a:t>engagement</a:t>
                      </a:r>
                    </a:p>
                  </a:txBody>
                  <a:tcPr/>
                </a:tc>
                <a:tc>
                  <a:txBody>
                    <a:bodyPr/>
                    <a:lstStyle/>
                    <a:p>
                      <a:r>
                        <a:rPr lang="en-US" dirty="0"/>
                        <a:t>New blog</a:t>
                      </a:r>
                    </a:p>
                  </a:txBody>
                  <a:tcPr/>
                </a:tc>
                <a:tc>
                  <a:txBody>
                    <a:bodyPr/>
                    <a:lstStyle/>
                    <a:p>
                      <a:r>
                        <a:rPr lang="en-US" dirty="0"/>
                        <a:t>Twitter chat</a:t>
                      </a:r>
                    </a:p>
                  </a:txBody>
                  <a:tcPr/>
                </a:tc>
                <a:tc>
                  <a:txBody>
                    <a:bodyPr/>
                    <a:lstStyle/>
                    <a:p>
                      <a:r>
                        <a:rPr lang="en-US" dirty="0"/>
                        <a:t>Connecting</a:t>
                      </a:r>
                      <a:r>
                        <a:rPr lang="en-US" baseline="0" dirty="0"/>
                        <a:t> customers </a:t>
                      </a:r>
                      <a:endParaRPr lang="en-US" dirty="0"/>
                    </a:p>
                  </a:txBody>
                  <a:tcPr/>
                </a:tc>
                <a:tc>
                  <a:txBody>
                    <a:bodyPr/>
                    <a:lstStyle/>
                    <a:p>
                      <a:r>
                        <a:rPr lang="en-US" dirty="0" err="1"/>
                        <a:t>Producting</a:t>
                      </a:r>
                      <a:r>
                        <a:rPr lang="en-US" baseline="0" dirty="0"/>
                        <a:t> customer</a:t>
                      </a:r>
                      <a:endParaRPr lang="en-US" dirty="0"/>
                    </a:p>
                  </a:txBody>
                  <a:tcPr/>
                </a:tc>
                <a:extLst>
                  <a:ext uri="{0D108BD9-81ED-4DB2-BD59-A6C34878D82A}">
                    <a16:rowId xmlns:a16="http://schemas.microsoft.com/office/drawing/2014/main" val="10004"/>
                  </a:ext>
                </a:extLst>
              </a:tr>
              <a:tr h="528320">
                <a:tc>
                  <a:txBody>
                    <a:bodyPr/>
                    <a:lstStyle/>
                    <a:p>
                      <a:r>
                        <a:rPr lang="en-US" dirty="0"/>
                        <a:t>22</a:t>
                      </a:r>
                    </a:p>
                  </a:txBody>
                  <a:tcPr/>
                </a:tc>
                <a:tc>
                  <a:txBody>
                    <a:bodyPr/>
                    <a:lstStyle/>
                    <a:p>
                      <a:r>
                        <a:rPr lang="en-US" dirty="0"/>
                        <a:t>23</a:t>
                      </a:r>
                    </a:p>
                  </a:txBody>
                  <a:tcPr/>
                </a:tc>
                <a:tc>
                  <a:txBody>
                    <a:bodyPr/>
                    <a:lstStyle/>
                    <a:p>
                      <a:r>
                        <a:rPr lang="en-US" dirty="0"/>
                        <a:t>24</a:t>
                      </a:r>
                    </a:p>
                  </a:txBody>
                  <a:tcPr/>
                </a:tc>
                <a:tc>
                  <a:txBody>
                    <a:bodyPr/>
                    <a:lstStyle/>
                    <a:p>
                      <a:r>
                        <a:rPr lang="en-US" dirty="0"/>
                        <a:t>25</a:t>
                      </a:r>
                    </a:p>
                  </a:txBody>
                  <a:tcPr/>
                </a:tc>
                <a:tc>
                  <a:txBody>
                    <a:bodyPr/>
                    <a:lstStyle/>
                    <a:p>
                      <a:r>
                        <a:rPr lang="en-US" dirty="0"/>
                        <a:t>26</a:t>
                      </a:r>
                    </a:p>
                  </a:txBody>
                  <a:tcPr/>
                </a:tc>
                <a:tc>
                  <a:txBody>
                    <a:bodyPr/>
                    <a:lstStyle/>
                    <a:p>
                      <a:r>
                        <a:rPr lang="en-US" dirty="0"/>
                        <a:t>27</a:t>
                      </a:r>
                    </a:p>
                  </a:txBody>
                  <a:tcPr/>
                </a:tc>
                <a:tc>
                  <a:txBody>
                    <a:bodyPr/>
                    <a:lstStyle/>
                    <a:p>
                      <a:r>
                        <a:rPr lang="en-US" dirty="0"/>
                        <a:t>28</a:t>
                      </a:r>
                    </a:p>
                  </a:txBody>
                  <a:tcPr/>
                </a:tc>
                <a:extLst>
                  <a:ext uri="{0D108BD9-81ED-4DB2-BD59-A6C34878D82A}">
                    <a16:rowId xmlns:a16="http://schemas.microsoft.com/office/drawing/2014/main" val="10005"/>
                  </a:ext>
                </a:extLst>
              </a:tr>
              <a:tr h="528320">
                <a:tc>
                  <a:txBody>
                    <a:bodyPr/>
                    <a:lstStyle/>
                    <a:p>
                      <a:endParaRPr lang="en-US" dirty="0"/>
                    </a:p>
                  </a:txBody>
                  <a:tcPr/>
                </a:tc>
                <a:tc>
                  <a:txBody>
                    <a:bodyPr/>
                    <a:lstStyle/>
                    <a:p>
                      <a:r>
                        <a:rPr lang="en-US" baseline="0" dirty="0"/>
                        <a:t> holiday   </a:t>
                      </a:r>
                      <a:endParaRPr lang="en-US" dirty="0"/>
                    </a:p>
                  </a:txBody>
                  <a:tcPr/>
                </a:tc>
                <a:tc>
                  <a:txBody>
                    <a:bodyPr/>
                    <a:lstStyle/>
                    <a:p>
                      <a:r>
                        <a:rPr lang="en-US" dirty="0"/>
                        <a:t>HOLIDAY</a:t>
                      </a:r>
                    </a:p>
                  </a:txBody>
                  <a:tcPr/>
                </a:tc>
                <a:tc>
                  <a:txBody>
                    <a:bodyPr/>
                    <a:lstStyle/>
                    <a:p>
                      <a:r>
                        <a:rPr lang="en-US" dirty="0"/>
                        <a:t>HAOLIDAY</a:t>
                      </a:r>
                    </a:p>
                  </a:txBody>
                  <a:tcPr/>
                </a:tc>
                <a:tc>
                  <a:txBody>
                    <a:bodyPr/>
                    <a:lstStyle/>
                    <a:p>
                      <a:r>
                        <a:rPr lang="en-US" dirty="0"/>
                        <a:t>Update</a:t>
                      </a:r>
                      <a:r>
                        <a:rPr lang="en-US" baseline="0" dirty="0"/>
                        <a:t> blogs </a:t>
                      </a:r>
                      <a:endParaRPr lang="en-US" dirty="0"/>
                    </a:p>
                  </a:txBody>
                  <a:tcPr/>
                </a:tc>
                <a:tc>
                  <a:txBody>
                    <a:bodyPr/>
                    <a:lstStyle/>
                    <a:p>
                      <a:r>
                        <a:rPr lang="en-US" dirty="0"/>
                        <a:t>E-book</a:t>
                      </a:r>
                    </a:p>
                  </a:txBody>
                  <a:tcPr/>
                </a:tc>
                <a:tc>
                  <a:txBody>
                    <a:bodyPr/>
                    <a:lstStyle/>
                    <a:p>
                      <a:r>
                        <a:rPr lang="en-US" dirty="0" err="1"/>
                        <a:t>Curated</a:t>
                      </a:r>
                      <a:r>
                        <a:rPr lang="en-US" dirty="0"/>
                        <a:t> content</a:t>
                      </a:r>
                    </a:p>
                  </a:txBody>
                  <a:tcPr/>
                </a:tc>
                <a:extLst>
                  <a:ext uri="{0D108BD9-81ED-4DB2-BD59-A6C34878D82A}">
                    <a16:rowId xmlns:a16="http://schemas.microsoft.com/office/drawing/2014/main" val="10006"/>
                  </a:ext>
                </a:extLst>
              </a:tr>
              <a:tr h="528320">
                <a:tc>
                  <a:txBody>
                    <a:bodyPr/>
                    <a:lstStyle/>
                    <a:p>
                      <a:r>
                        <a:rPr lang="en-US" dirty="0"/>
                        <a:t>29</a:t>
                      </a:r>
                    </a:p>
                  </a:txBody>
                  <a:tcPr/>
                </a:tc>
                <a:tc>
                  <a:txBody>
                    <a:bodyPr/>
                    <a:lstStyle/>
                    <a:p>
                      <a:r>
                        <a:rPr lang="en-US" dirty="0"/>
                        <a:t>30</a:t>
                      </a:r>
                    </a:p>
                  </a:txBody>
                  <a:tcPr/>
                </a:tc>
                <a:tc>
                  <a:txBody>
                    <a:bodyPr/>
                    <a:lstStyle/>
                    <a:p>
                      <a:r>
                        <a:rPr lang="en-US" dirty="0"/>
                        <a:t>31</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7"/>
                  </a:ext>
                </a:extLst>
              </a:tr>
              <a:tr h="528320">
                <a:tc>
                  <a:txBody>
                    <a:bodyPr/>
                    <a:lstStyle/>
                    <a:p>
                      <a:endParaRPr lang="en-US" dirty="0"/>
                    </a:p>
                  </a:txBody>
                  <a:tcPr/>
                </a:tc>
                <a:tc>
                  <a:txBody>
                    <a:bodyPr/>
                    <a:lstStyle/>
                    <a:p>
                      <a:r>
                        <a:rPr lang="en-US" dirty="0"/>
                        <a:t>Employee</a:t>
                      </a:r>
                      <a:r>
                        <a:rPr lang="en-US" baseline="0" dirty="0"/>
                        <a:t> connection </a:t>
                      </a:r>
                      <a:endParaRPr lang="en-US" dirty="0"/>
                    </a:p>
                  </a:txBody>
                  <a:tcPr/>
                </a:tc>
                <a:tc>
                  <a:txBody>
                    <a:bodyPr/>
                    <a:lstStyle/>
                    <a:p>
                      <a:r>
                        <a:rPr lang="en-US" dirty="0"/>
                        <a:t> customer</a:t>
                      </a:r>
                      <a:r>
                        <a:rPr lang="en-US" baseline="0" dirty="0"/>
                        <a:t> connection</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8"/>
                  </a:ext>
                </a:extLst>
              </a:tr>
            </a:tbl>
          </a:graphicData>
        </a:graphic>
      </p:graphicFrame>
      <p:sp>
        <p:nvSpPr>
          <p:cNvPr id="4" name="Footer Placeholder 3"/>
          <p:cNvSpPr>
            <a:spLocks noGrp="1"/>
          </p:cNvSpPr>
          <p:nvPr>
            <p:ph type="ftr" sz="quarter" idx="10"/>
          </p:nvPr>
        </p:nvSpPr>
        <p:spPr/>
        <p:txBody>
          <a:bodyPr/>
          <a:lstStyle/>
          <a:p>
            <a:r>
              <a:rPr lang="en-US"/>
              <a:t>Presentation Title</a:t>
            </a:r>
            <a:endParaRPr lang="en-US" dirty="0"/>
          </a:p>
        </p:txBody>
      </p:sp>
      <p:sp>
        <p:nvSpPr>
          <p:cNvPr id="5" name="Slide Number Placeholder 4"/>
          <p:cNvSpPr>
            <a:spLocks noGrp="1"/>
          </p:cNvSpPr>
          <p:nvPr>
            <p:ph type="sldNum" sz="quarter" idx="11"/>
          </p:nvPr>
        </p:nvSpPr>
        <p:spPr/>
        <p:txBody>
          <a:bodyPr/>
          <a:lstStyle/>
          <a:p>
            <a:fld id="{09A01C0A-2BB6-49E7-91A3-DCB9F9F59583}" type="slidenum">
              <a:rPr lang="en-US" smtClean="0"/>
              <a:pPr/>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20040"/>
            <a:ext cx="9652000" cy="1017441"/>
          </a:xfrm>
        </p:spPr>
        <p:txBody>
          <a:bodyPr/>
          <a:lstStyle/>
          <a:p>
            <a:r>
              <a:rPr lang="en-US" dirty="0"/>
              <a:t>Team members contribution</a:t>
            </a:r>
          </a:p>
        </p:txBody>
      </p:sp>
      <p:sp>
        <p:nvSpPr>
          <p:cNvPr id="3" name="Content Placeholder 2"/>
          <p:cNvSpPr>
            <a:spLocks noGrp="1"/>
          </p:cNvSpPr>
          <p:nvPr>
            <p:ph idx="1"/>
          </p:nvPr>
        </p:nvSpPr>
        <p:spPr/>
        <p:txBody>
          <a:bodyPr/>
          <a:lstStyle/>
          <a:p>
            <a:pPr marL="514350" indent="-514350">
              <a:buFont typeface="+mj-lt"/>
              <a:buAutoNum type="arabicPeriod"/>
            </a:pPr>
            <a:r>
              <a:rPr lang="en-US" dirty="0"/>
              <a:t>PUKALA LAKSHIMINARAYANA ROLES ; Brand study , Poster creation , SEO audit .</a:t>
            </a:r>
          </a:p>
          <a:p>
            <a:pPr marL="514350" indent="-514350">
              <a:buFont typeface="+mj-lt"/>
              <a:buAutoNum type="arabicPeriod"/>
            </a:pPr>
            <a:r>
              <a:rPr lang="en-US" dirty="0"/>
              <a:t>PAGOTI SOWJANYA ROLES ; </a:t>
            </a:r>
            <a:r>
              <a:rPr lang="en-US" dirty="0" err="1"/>
              <a:t>Ccompetitior</a:t>
            </a:r>
            <a:r>
              <a:rPr lang="en-US" dirty="0"/>
              <a:t> analysis , keyword research , </a:t>
            </a:r>
            <a:r>
              <a:rPr lang="en-US" dirty="0" err="1"/>
              <a:t>instagram</a:t>
            </a:r>
            <a:r>
              <a:rPr lang="en-US" dirty="0"/>
              <a:t> story .</a:t>
            </a:r>
          </a:p>
          <a:p>
            <a:pPr marL="514350" indent="-514350">
              <a:buFont typeface="+mj-lt"/>
              <a:buAutoNum type="arabicPeriod"/>
            </a:pPr>
            <a:r>
              <a:rPr lang="en-US" dirty="0"/>
              <a:t>MASABATTULA DILISHWARI ROLES ; Brand content , Brand creation .</a:t>
            </a:r>
          </a:p>
          <a:p>
            <a:pPr marL="514350" indent="-514350">
              <a:buFont typeface="+mj-lt"/>
              <a:buAutoNum type="arabicPeriod"/>
            </a:pPr>
            <a:r>
              <a:rPr lang="en-US" dirty="0"/>
              <a:t>ALLU RAMYA ROLES; content </a:t>
            </a:r>
            <a:r>
              <a:rPr lang="en-US" dirty="0" err="1"/>
              <a:t>calender</a:t>
            </a:r>
            <a:r>
              <a:rPr lang="en-US" dirty="0"/>
              <a:t> ,  Brand content</a:t>
            </a:r>
          </a:p>
          <a:p>
            <a:pPr marL="514350" indent="-514350">
              <a:buFont typeface="+mj-lt"/>
              <a:buAutoNum type="arabicPeriod"/>
            </a:pPr>
            <a:r>
              <a:rPr lang="en-US" dirty="0"/>
              <a:t>P.JYOTIKAMEHERAKALAYANI ROLES ; Marketing strategies buyers/ Audience person</a:t>
            </a:r>
          </a:p>
          <a:p>
            <a:endParaRPr lang="en-US" dirty="0"/>
          </a:p>
          <a:p>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09A01C0A-2BB6-49E7-91A3-DCB9F9F59583}" type="slidenum">
              <a:rPr lang="en-US" smtClean="0"/>
              <a:pPr/>
              <a:t>17</a:t>
            </a:fld>
            <a:endParaRPr lang="en-US" dirty="0"/>
          </a:p>
        </p:txBody>
      </p:sp>
    </p:spTree>
  </p:cSld>
  <p:clrMapOvr>
    <a:masterClrMapping/>
  </p:clrMapOvr>
  <p:transition>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F1205-1A2C-4C9A-F3BF-D1E7C31A08F6}"/>
              </a:ext>
            </a:extLst>
          </p:cNvPr>
          <p:cNvSpPr>
            <a:spLocks noGrp="1"/>
          </p:cNvSpPr>
          <p:nvPr>
            <p:ph type="title"/>
          </p:nvPr>
        </p:nvSpPr>
        <p:spPr/>
        <p:txBody>
          <a:bodyPr/>
          <a:lstStyle/>
          <a:p>
            <a:r>
              <a:rPr lang="en-GB" dirty="0"/>
              <a:t>Instagram </a:t>
            </a:r>
            <a:endParaRPr lang="en-US" dirty="0"/>
          </a:p>
        </p:txBody>
      </p:sp>
      <p:sp>
        <p:nvSpPr>
          <p:cNvPr id="3" name="Content Placeholder 2">
            <a:extLst>
              <a:ext uri="{FF2B5EF4-FFF2-40B4-BE49-F238E27FC236}">
                <a16:creationId xmlns:a16="http://schemas.microsoft.com/office/drawing/2014/main" id="{A0F9C101-10C3-7909-E428-D2140D9CBF79}"/>
              </a:ext>
            </a:extLst>
          </p:cNvPr>
          <p:cNvSpPr>
            <a:spLocks noGrp="1"/>
          </p:cNvSpPr>
          <p:nvPr>
            <p:ph idx="1"/>
          </p:nvPr>
        </p:nvSpPr>
        <p:spPr/>
        <p:txBody>
          <a:bodyPr/>
          <a:lstStyle/>
          <a:p>
            <a:r>
              <a:rPr lang="en-GB" dirty="0"/>
              <a:t>Profile </a:t>
            </a:r>
            <a:r>
              <a:rPr lang="en-GB" dirty="0" err="1"/>
              <a:t>url</a:t>
            </a:r>
            <a:endParaRPr lang="en-GB" dirty="0"/>
          </a:p>
          <a:p>
            <a:r>
              <a:rPr lang="en-GB" dirty="0"/>
              <a:t>https://instagram.com/lights_lightings_?igshid=MzRlODBiNWFlZA==</a:t>
            </a:r>
          </a:p>
          <a:p>
            <a:r>
              <a:rPr lang="en-GB" dirty="0"/>
              <a:t>Screenshots.</a:t>
            </a:r>
          </a:p>
          <a:p>
            <a:pPr marL="0" indent="0">
              <a:buNone/>
            </a:pPr>
            <a:endParaRPr lang="en-US" dirty="0"/>
          </a:p>
        </p:txBody>
      </p:sp>
      <p:sp>
        <p:nvSpPr>
          <p:cNvPr id="4" name="Footer Placeholder 3">
            <a:extLst>
              <a:ext uri="{FF2B5EF4-FFF2-40B4-BE49-F238E27FC236}">
                <a16:creationId xmlns:a16="http://schemas.microsoft.com/office/drawing/2014/main" id="{15926B8F-60DA-11CC-3905-48DA37EAFB65}"/>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776280E-7F41-4A05-6F7C-DE6BF938701E}"/>
              </a:ext>
            </a:extLst>
          </p:cNvPr>
          <p:cNvSpPr>
            <a:spLocks noGrp="1"/>
          </p:cNvSpPr>
          <p:nvPr>
            <p:ph type="sldNum" sz="quarter" idx="12"/>
          </p:nvPr>
        </p:nvSpPr>
        <p:spPr/>
        <p:txBody>
          <a:bodyPr/>
          <a:lstStyle/>
          <a:p>
            <a:fld id="{09A01C0A-2BB6-49E7-91A3-DCB9F9F59583}" type="slidenum">
              <a:rPr lang="en-US" smtClean="0"/>
              <a:pPr/>
              <a:t>18</a:t>
            </a:fld>
            <a:endParaRPr lang="en-US" dirty="0"/>
          </a:p>
        </p:txBody>
      </p:sp>
      <p:pic>
        <p:nvPicPr>
          <p:cNvPr id="6" name="Picture 5">
            <a:extLst>
              <a:ext uri="{FF2B5EF4-FFF2-40B4-BE49-F238E27FC236}">
                <a16:creationId xmlns:a16="http://schemas.microsoft.com/office/drawing/2014/main" id="{6C9D8C64-49D4-B7BE-5EB6-F6D33435617D}"/>
              </a:ext>
            </a:extLst>
          </p:cNvPr>
          <p:cNvPicPr>
            <a:picLocks noChangeAspect="1"/>
          </p:cNvPicPr>
          <p:nvPr/>
        </p:nvPicPr>
        <p:blipFill>
          <a:blip r:embed="rId2"/>
          <a:stretch>
            <a:fillRect/>
          </a:stretch>
        </p:blipFill>
        <p:spPr>
          <a:xfrm>
            <a:off x="3462832" y="2696579"/>
            <a:ext cx="1679972" cy="3733272"/>
          </a:xfrm>
          <a:prstGeom prst="rect">
            <a:avLst/>
          </a:prstGeom>
        </p:spPr>
      </p:pic>
      <p:pic>
        <p:nvPicPr>
          <p:cNvPr id="11" name="Picture 10">
            <a:extLst>
              <a:ext uri="{FF2B5EF4-FFF2-40B4-BE49-F238E27FC236}">
                <a16:creationId xmlns:a16="http://schemas.microsoft.com/office/drawing/2014/main" id="{3B02AB09-5655-B827-62A5-FCD0EEDAAAA1}"/>
              </a:ext>
            </a:extLst>
          </p:cNvPr>
          <p:cNvPicPr>
            <a:picLocks noChangeAspect="1"/>
          </p:cNvPicPr>
          <p:nvPr/>
        </p:nvPicPr>
        <p:blipFill>
          <a:blip r:embed="rId3"/>
          <a:stretch>
            <a:fillRect/>
          </a:stretch>
        </p:blipFill>
        <p:spPr>
          <a:xfrm>
            <a:off x="6460331" y="2722464"/>
            <a:ext cx="1679972" cy="3733272"/>
          </a:xfrm>
          <a:prstGeom prst="rect">
            <a:avLst/>
          </a:prstGeom>
        </p:spPr>
      </p:pic>
    </p:spTree>
    <p:extLst>
      <p:ext uri="{BB962C8B-B14F-4D97-AF65-F5344CB8AC3E}">
        <p14:creationId xmlns:p14="http://schemas.microsoft.com/office/powerpoint/2010/main" val="1902138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a:t>
            </a:r>
          </a:p>
        </p:txBody>
      </p:sp>
      <p:sp>
        <p:nvSpPr>
          <p:cNvPr id="3" name="Text Placeholder 2"/>
          <p:cNvSpPr>
            <a:spLocks noGrp="1"/>
          </p:cNvSpPr>
          <p:nvPr>
            <p:ph type="body" idx="1"/>
          </p:nvPr>
        </p:nvSpPr>
        <p:spPr>
          <a:xfrm flipV="1">
            <a:off x="1907196" y="3745269"/>
            <a:ext cx="5444517" cy="45719"/>
          </a:xfrm>
        </p:spPr>
        <p:txBody>
          <a:bodyPr/>
          <a:lstStyle/>
          <a:p>
            <a:endParaRPr lang="en-US" dirty="0"/>
          </a:p>
        </p:txBody>
      </p:sp>
      <p:sp>
        <p:nvSpPr>
          <p:cNvPr id="4" name="Footer Placeholder 3"/>
          <p:cNvSpPr>
            <a:spLocks noGrp="1"/>
          </p:cNvSpPr>
          <p:nvPr>
            <p:ph type="ftr" sz="quarter" idx="10"/>
          </p:nvPr>
        </p:nvSpPr>
        <p:spPr/>
        <p:txBody>
          <a:bodyPr/>
          <a:lstStyle/>
          <a:p>
            <a:r>
              <a:rPr lang="en-US"/>
              <a:t>Presentation Title</a:t>
            </a:r>
            <a:endParaRPr lang="en-US" dirty="0"/>
          </a:p>
        </p:txBody>
      </p:sp>
      <p:sp>
        <p:nvSpPr>
          <p:cNvPr id="5" name="Slide Number Placeholder 4"/>
          <p:cNvSpPr>
            <a:spLocks noGrp="1"/>
          </p:cNvSpPr>
          <p:nvPr>
            <p:ph type="sldNum" sz="quarter" idx="11"/>
          </p:nvPr>
        </p:nvSpPr>
        <p:spPr/>
        <p:txBody>
          <a:bodyPr/>
          <a:lstStyle/>
          <a:p>
            <a:fld id="{09A01C0A-2BB6-49E7-91A3-DCB9F9F59583}" type="slidenum">
              <a:rPr lang="en-US" smtClean="0"/>
              <a:pPr/>
              <a:t>19</a:t>
            </a:fld>
            <a:endParaRPr lang="en-US" dirty="0"/>
          </a:p>
        </p:txBody>
      </p:sp>
    </p:spTree>
  </p:cSld>
  <p:clrMapOvr>
    <a:masterClrMapping/>
  </p:clrMapOvr>
  <p:transition>
    <p:strips dir="ld"/>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a:xfrm>
            <a:off x="6696223" y="654638"/>
            <a:ext cx="4834517" cy="699378"/>
          </a:xfrm>
        </p:spPr>
        <p:txBody>
          <a:bodyPr/>
          <a:lstStyle/>
          <a:p>
            <a:r>
              <a:rPr lang="en-US" dirty="0"/>
              <a:t>AGENDA</a:t>
            </a:r>
          </a:p>
        </p:txBody>
      </p:sp>
      <p:pic>
        <p:nvPicPr>
          <p:cNvPr id="13" name="Picture Placeholder 12" descr="16564.jpg"/>
          <p:cNvPicPr>
            <a:picLocks noGrp="1" noChangeAspect="1"/>
          </p:cNvPicPr>
          <p:nvPr>
            <p:ph type="pic" sz="quarter" idx="10"/>
          </p:nvPr>
        </p:nvPicPr>
        <p:blipFill>
          <a:blip r:embed="rId3"/>
          <a:srcRect t="4429" b="4429"/>
          <a:stretch>
            <a:fillRect/>
          </a:stretch>
        </p: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a:xfrm>
            <a:off x="6696222" y="1688124"/>
            <a:ext cx="4834517" cy="3569676"/>
          </a:xfrm>
        </p:spPr>
        <p:txBody>
          <a:bodyPr/>
          <a:lstStyle/>
          <a:p>
            <a:r>
              <a:rPr lang="en-US" dirty="0"/>
              <a:t>INTRODUCTION </a:t>
            </a:r>
          </a:p>
          <a:p>
            <a:r>
              <a:rPr lang="en-US" dirty="0"/>
              <a:t>ABOUT DIGITAL MARKETING</a:t>
            </a:r>
          </a:p>
          <a:p>
            <a:r>
              <a:rPr lang="en-US" dirty="0"/>
              <a:t>WIPRO BRAND STUDY</a:t>
            </a:r>
          </a:p>
          <a:p>
            <a:r>
              <a:rPr lang="en-US" dirty="0"/>
              <a:t>WIPRO COMPETITOR ANALYSIS</a:t>
            </a:r>
          </a:p>
          <a:p>
            <a:r>
              <a:rPr lang="en-US" dirty="0"/>
              <a:t>WIPRO CONTENT</a:t>
            </a:r>
          </a:p>
          <a:p>
            <a:r>
              <a:rPr lang="en-US" dirty="0"/>
              <a:t>WIPRO CURATION</a:t>
            </a:r>
          </a:p>
          <a:p>
            <a:endParaRPr lang="en-US" dirty="0"/>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6"/>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4" y="2918447"/>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transition>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tx1">
                    <a:lumMod val="50000"/>
                  </a:schemeClr>
                </a:solidFill>
              </a:rPr>
              <a:t>INTRODUCTION</a:t>
            </a:r>
          </a:p>
        </p:txBody>
      </p:sp>
      <p:pic>
        <p:nvPicPr>
          <p:cNvPr id="10" name="Picture Placeholder 9" descr="LP-SKU-3-1-IMG_2-en-us-1676384000756.png"/>
          <p:cNvPicPr>
            <a:picLocks noGrp="1" noChangeAspect="1"/>
          </p:cNvPicPr>
          <p:nvPr>
            <p:ph type="pic" sz="quarter" idx="11"/>
          </p:nvPr>
        </p:nvPicPr>
        <p:blipFill>
          <a:blip r:embed="rId2"/>
          <a:srcRect l="9348" r="9348"/>
          <a:stretch>
            <a:fill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p:txBody>
          <a:bodyPr/>
          <a:lstStyle/>
          <a:p>
            <a:r>
              <a:rPr lang="en-US" dirty="0"/>
              <a:t>.</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a:t>INTRODUCTION</a:t>
            </a:r>
            <a:endParaRPr lang="en-US" dirty="0"/>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pic>
        <p:nvPicPr>
          <p:cNvPr id="14" name="Picture 13" descr="2_16.jpg"/>
          <p:cNvPicPr>
            <a:picLocks noChangeAspect="1"/>
          </p:cNvPicPr>
          <p:nvPr/>
        </p:nvPicPr>
        <p:blipFill>
          <a:blip r:embed="rId3"/>
          <a:stretch>
            <a:fillRect/>
          </a:stretch>
        </p:blipFill>
        <p:spPr>
          <a:xfrm>
            <a:off x="6474939" y="835269"/>
            <a:ext cx="5344855" cy="5213839"/>
          </a:xfrm>
          <a:prstGeom prst="rect">
            <a:avLst/>
          </a:prstGeom>
        </p:spPr>
      </p:pic>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861646" y="273574"/>
            <a:ext cx="10322169" cy="681669"/>
          </a:xfrm>
          <a:solidFill>
            <a:schemeClr val="accent2">
              <a:lumMod val="20000"/>
              <a:lumOff val="80000"/>
            </a:schemeClr>
          </a:solidFill>
        </p:spPr>
        <p:txBody>
          <a:bodyPr/>
          <a:lstStyle/>
          <a:p>
            <a:pPr algn="ctr"/>
            <a:r>
              <a:rPr lang="en-US"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INTODUCTION FOR WIPRO IT</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931985" y="1071151"/>
            <a:ext cx="10410091" cy="5855677"/>
          </a:xfrm>
          <a:prstGeom prst="plaque">
            <a:avLst/>
          </a:prstGeom>
          <a:solidFill>
            <a:schemeClr val="accent2">
              <a:lumMod val="20000"/>
              <a:lumOff val="80000"/>
            </a:schemeClr>
          </a:solidFill>
        </p:spPr>
        <p:txBody>
          <a:bodyPr/>
          <a:lstStyle/>
          <a:p>
            <a:pPr>
              <a:buFont typeface="Arial" pitchFamily="34" charset="0"/>
              <a:buChar char="•"/>
            </a:pPr>
            <a:r>
              <a:rPr lang="en-US" sz="1800" dirty="0"/>
              <a:t>Wipro Limited, headquartered in Bangalore, India, is a globally renowned information technology, consulting, and business process services company with a rich history dating back to 1945 when it was founded as Western India Palm Refined Oil Limited.</a:t>
            </a:r>
          </a:p>
          <a:p>
            <a:pPr>
              <a:buFont typeface="Arial" pitchFamily="34" charset="0"/>
              <a:buChar char="•"/>
            </a:pPr>
            <a:r>
              <a:rPr lang="en-US" sz="1800" dirty="0"/>
              <a:t> Over the years, it has transformed into one of India's most prominent and diversified IT firms. Wipro operates in more than 175 cities across 67 countries, serving a diverse client base from various sectors. The company offers a comprehensive range of services, including IT consulting, application development, </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introduction</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2521615323"/>
      </p:ext>
    </p:extLst>
  </p:cSld>
  <p:clrMapOvr>
    <a:masterClrMapping/>
  </p:clrMapOvr>
  <p:transition>
    <p:pull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861646" y="273574"/>
            <a:ext cx="10322169" cy="681669"/>
          </a:xfrm>
          <a:solidFill>
            <a:schemeClr val="accent2">
              <a:lumMod val="20000"/>
              <a:lumOff val="80000"/>
            </a:schemeClr>
          </a:solidFill>
        </p:spPr>
        <p:txBody>
          <a:bodyPr/>
          <a:lstStyle/>
          <a:p>
            <a:pPr algn="ctr"/>
            <a:r>
              <a:rPr lang="en-US"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INTODUCTION FOR WIPRO IT</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931985" y="1002325"/>
            <a:ext cx="10410091" cy="5855677"/>
          </a:xfrm>
          <a:prstGeom prst="plaque">
            <a:avLst/>
          </a:prstGeom>
          <a:solidFill>
            <a:schemeClr val="accent2">
              <a:lumMod val="20000"/>
              <a:lumOff val="80000"/>
            </a:schemeClr>
          </a:solidFill>
        </p:spPr>
        <p:txBody>
          <a:bodyPr/>
          <a:lstStyle/>
          <a:p>
            <a:pPr>
              <a:buFont typeface="Arial" pitchFamily="34" charset="0"/>
              <a:buChar char="•"/>
            </a:pPr>
            <a:r>
              <a:rPr lang="en-US" sz="1600" dirty="0"/>
              <a:t>infrastructure management, business process outsourcing, and digital transformation solutions. </a:t>
            </a:r>
          </a:p>
          <a:p>
            <a:pPr>
              <a:buFont typeface="Arial" pitchFamily="34" charset="0"/>
              <a:buChar char="•"/>
            </a:pPr>
            <a:r>
              <a:rPr lang="en-US" sz="1600" dirty="0"/>
              <a:t>With a strong focus on emerging technologies like artificial intelligence, cloud computing, and cyber security, Wipro is at the forefront of innovation. Its commitment to corporate social responsibility is exemplified by initiatives that support education, healthcare, and environmental sustainability, including the </a:t>
            </a:r>
            <a:r>
              <a:rPr lang="en-US" sz="1600" dirty="0" err="1"/>
              <a:t>Azim</a:t>
            </a:r>
            <a:r>
              <a:rPr lang="en-US" sz="1600" dirty="0"/>
              <a:t> </a:t>
            </a:r>
            <a:r>
              <a:rPr lang="en-US" sz="1600" dirty="0" err="1"/>
              <a:t>Premji</a:t>
            </a:r>
            <a:r>
              <a:rPr lang="en-US" sz="1600" dirty="0"/>
              <a:t> Foundation. </a:t>
            </a:r>
          </a:p>
          <a:p>
            <a:pPr>
              <a:buFont typeface="Arial" pitchFamily="34" charset="0"/>
              <a:buChar char="•"/>
            </a:pPr>
            <a:r>
              <a:rPr lang="en-US" sz="1600" dirty="0"/>
              <a:t>Wipro's diverse and talented workforce, commitment to innovation, and impressive financial performance make it a significant player in the global IT and consulting industry, reinforcing India's reputation as an IT powerhouse</a:t>
            </a:r>
            <a:r>
              <a:rPr lang="en-US" sz="1200" dirty="0"/>
              <a:t>.</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introduction</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5</a:t>
            </a:fld>
            <a:endParaRPr lang="en-US" dirty="0"/>
          </a:p>
        </p:txBody>
      </p:sp>
    </p:spTree>
    <p:extLst>
      <p:ext uri="{BB962C8B-B14F-4D97-AF65-F5344CB8AC3E}">
        <p14:creationId xmlns:p14="http://schemas.microsoft.com/office/powerpoint/2010/main" val="2521615323"/>
      </p:ext>
    </p:extLst>
  </p:cSld>
  <p:clrMapOvr>
    <a:masterClrMapping/>
  </p:clrMapOvr>
  <p:transition>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images.jpg"/>
          <p:cNvPicPr>
            <a:picLocks noGrp="1" noChangeAspect="1"/>
          </p:cNvPicPr>
          <p:nvPr>
            <p:ph sz="half" idx="2"/>
          </p:nvPr>
        </p:nvPicPr>
        <p:blipFill>
          <a:blip r:embed="rId2"/>
          <a:stretch>
            <a:fillRect/>
          </a:stretch>
        </p:blipFill>
        <p:spPr>
          <a:xfrm>
            <a:off x="884970" y="410246"/>
            <a:ext cx="5726845" cy="1348217"/>
          </a:xfrm>
        </p:spPr>
      </p:pic>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DIGITAL MARKETING</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6</a:t>
            </a:fld>
            <a:endParaRPr lang="en-US" dirty="0"/>
          </a:p>
        </p:txBody>
      </p:sp>
      <p:sp>
        <p:nvSpPr>
          <p:cNvPr id="13" name="Pentagon 12"/>
          <p:cNvSpPr/>
          <p:nvPr/>
        </p:nvSpPr>
        <p:spPr>
          <a:xfrm>
            <a:off x="861648" y="2092571"/>
            <a:ext cx="7473461" cy="432581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solidFill>
                  <a:schemeClr val="tx1">
                    <a:lumMod val="50000"/>
                  </a:schemeClr>
                </a:solidFill>
              </a:rPr>
              <a:t>DIGITAL MARKETING INCLUDES :-</a:t>
            </a:r>
          </a:p>
          <a:p>
            <a:pPr>
              <a:buFont typeface="Arial" pitchFamily="34" charset="0"/>
              <a:buChar char="•"/>
            </a:pPr>
            <a:r>
              <a:rPr lang="en-US" sz="2400" dirty="0">
                <a:solidFill>
                  <a:schemeClr val="tx1">
                    <a:lumMod val="50000"/>
                  </a:schemeClr>
                </a:solidFill>
              </a:rPr>
              <a:t>ONLINE PRESENCE</a:t>
            </a:r>
          </a:p>
          <a:p>
            <a:pPr>
              <a:buFont typeface="Arial" pitchFamily="34" charset="0"/>
              <a:buChar char="•"/>
            </a:pPr>
            <a:r>
              <a:rPr lang="en-US" sz="2400" dirty="0">
                <a:solidFill>
                  <a:schemeClr val="tx1">
                    <a:lumMod val="50000"/>
                  </a:schemeClr>
                </a:solidFill>
              </a:rPr>
              <a:t>SEARCH ENGINE OPTIMIZATION</a:t>
            </a:r>
          </a:p>
          <a:p>
            <a:pPr>
              <a:buFont typeface="Arial" pitchFamily="34" charset="0"/>
              <a:buChar char="•"/>
            </a:pPr>
            <a:r>
              <a:rPr lang="en-US" sz="2400" dirty="0">
                <a:solidFill>
                  <a:schemeClr val="tx1">
                    <a:lumMod val="50000"/>
                  </a:schemeClr>
                </a:solidFill>
              </a:rPr>
              <a:t>CONTENT MARKETING</a:t>
            </a:r>
          </a:p>
          <a:p>
            <a:pPr>
              <a:buFont typeface="Arial" pitchFamily="34" charset="0"/>
              <a:buChar char="•"/>
            </a:pPr>
            <a:r>
              <a:rPr lang="en-US" sz="2400" dirty="0">
                <a:solidFill>
                  <a:schemeClr val="tx1">
                    <a:lumMod val="50000"/>
                  </a:schemeClr>
                </a:solidFill>
              </a:rPr>
              <a:t>SOCIAL MEDIA MARKETING</a:t>
            </a:r>
          </a:p>
          <a:p>
            <a:pPr>
              <a:buFont typeface="Arial" pitchFamily="34" charset="0"/>
              <a:buChar char="•"/>
            </a:pPr>
            <a:r>
              <a:rPr lang="en-US" sz="2400" dirty="0">
                <a:solidFill>
                  <a:schemeClr val="tx1">
                    <a:lumMod val="50000"/>
                  </a:schemeClr>
                </a:solidFill>
              </a:rPr>
              <a:t>EMAIL MARKETING</a:t>
            </a:r>
          </a:p>
          <a:p>
            <a:pPr>
              <a:buFont typeface="Arial" pitchFamily="34" charset="0"/>
              <a:buChar char="•"/>
            </a:pPr>
            <a:r>
              <a:rPr lang="en-US" sz="2400" dirty="0">
                <a:solidFill>
                  <a:schemeClr val="tx1">
                    <a:lumMod val="50000"/>
                  </a:schemeClr>
                </a:solidFill>
              </a:rPr>
              <a:t>PAID ADVERTISING</a:t>
            </a:r>
          </a:p>
          <a:p>
            <a:pPr>
              <a:buFont typeface="Arial" pitchFamily="34" charset="0"/>
              <a:buChar char="•"/>
            </a:pPr>
            <a:r>
              <a:rPr lang="en-US" sz="2400" dirty="0">
                <a:solidFill>
                  <a:schemeClr val="tx1">
                    <a:lumMod val="50000"/>
                  </a:schemeClr>
                </a:solidFill>
              </a:rPr>
              <a:t>ANALYTICS AND DATA</a:t>
            </a:r>
          </a:p>
          <a:p>
            <a:pPr>
              <a:buFont typeface="Arial" pitchFamily="34" charset="0"/>
              <a:buChar char="•"/>
            </a:pPr>
            <a:r>
              <a:rPr lang="en-US" sz="2400" dirty="0">
                <a:solidFill>
                  <a:schemeClr val="tx1">
                    <a:lumMod val="50000"/>
                  </a:schemeClr>
                </a:solidFill>
              </a:rPr>
              <a:t>CONVERSION RATE OPTIMIZATION</a:t>
            </a:r>
          </a:p>
          <a:p>
            <a:pPr>
              <a:buFont typeface="Arial" pitchFamily="34" charset="0"/>
              <a:buChar char="•"/>
            </a:pPr>
            <a:r>
              <a:rPr lang="en-US" sz="2400" dirty="0">
                <a:solidFill>
                  <a:schemeClr val="tx1">
                    <a:lumMod val="50000"/>
                  </a:schemeClr>
                </a:solidFill>
              </a:rPr>
              <a:t>MOBILE MARKETING</a:t>
            </a:r>
          </a:p>
          <a:p>
            <a:pPr>
              <a:buFont typeface="Arial" pitchFamily="34" charset="0"/>
              <a:buChar char="•"/>
            </a:pPr>
            <a:r>
              <a:rPr lang="en-US" sz="2400" dirty="0">
                <a:solidFill>
                  <a:schemeClr val="tx1">
                    <a:lumMod val="50000"/>
                  </a:schemeClr>
                </a:solidFill>
              </a:rPr>
              <a:t>E-COMMERCE AND ONLINE SALES</a:t>
            </a:r>
          </a:p>
        </p:txBody>
      </p:sp>
      <p:pic>
        <p:nvPicPr>
          <p:cNvPr id="6" name="Picture 5" descr="digital-marketing-types.png"/>
          <p:cNvPicPr>
            <a:picLocks noChangeAspect="1"/>
          </p:cNvPicPr>
          <p:nvPr/>
        </p:nvPicPr>
        <p:blipFill>
          <a:blip r:embed="rId3"/>
          <a:stretch>
            <a:fillRect/>
          </a:stretch>
        </p:blipFill>
        <p:spPr>
          <a:xfrm>
            <a:off x="8036168" y="357024"/>
            <a:ext cx="3341077" cy="3031380"/>
          </a:xfrm>
          <a:prstGeom prst="rect">
            <a:avLst/>
          </a:prstGeom>
        </p:spPr>
      </p:pic>
    </p:spTree>
    <p:extLst>
      <p:ext uri="{BB962C8B-B14F-4D97-AF65-F5344CB8AC3E}">
        <p14:creationId xmlns:p14="http://schemas.microsoft.com/office/powerpoint/2010/main" val="3942952489"/>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0E8900-EEF4-EA13-52D5-663A47E4754A}"/>
              </a:ext>
            </a:extLst>
          </p:cNvPr>
          <p:cNvSpPr>
            <a:spLocks noGrp="1"/>
          </p:cNvSpPr>
          <p:nvPr>
            <p:ph type="subTitle" idx="1"/>
          </p:nvPr>
        </p:nvSpPr>
        <p:spPr/>
        <p:txBody>
          <a:bodyPr/>
          <a:lstStyle/>
          <a:p>
            <a:endParaRPr lang="en-IN" dirty="0"/>
          </a:p>
        </p:txBody>
      </p:sp>
      <p:sp>
        <p:nvSpPr>
          <p:cNvPr id="59" name="Footer Placeholder 58">
            <a:extLst>
              <a:ext uri="{FF2B5EF4-FFF2-40B4-BE49-F238E27FC236}">
                <a16:creationId xmlns:a16="http://schemas.microsoft.com/office/drawing/2014/main" id="{F1FF8459-BD47-4502-A26F-B546D64F37BC}"/>
              </a:ext>
            </a:extLst>
          </p:cNvPr>
          <p:cNvSpPr>
            <a:spLocks noGrp="1"/>
          </p:cNvSpPr>
          <p:nvPr>
            <p:ph type="ftr" sz="quarter" idx="10"/>
          </p:nvPr>
        </p:nvSpPr>
        <p:spPr>
          <a:xfrm rot="16200000">
            <a:off x="8854442" y="2924014"/>
            <a:ext cx="6291068" cy="384048"/>
          </a:xfrm>
        </p:spPr>
        <p:txBody>
          <a:bodyPr/>
          <a:lstStyle/>
          <a:p>
            <a:r>
              <a:rPr lang="en-US" dirty="0"/>
              <a:t>Presentation Title</a:t>
            </a:r>
          </a:p>
        </p:txBody>
      </p:sp>
      <p:sp>
        <p:nvSpPr>
          <p:cNvPr id="60" name="Slide Number Placeholder 59">
            <a:extLst>
              <a:ext uri="{FF2B5EF4-FFF2-40B4-BE49-F238E27FC236}">
                <a16:creationId xmlns:a16="http://schemas.microsoft.com/office/drawing/2014/main" id="{B7C966D4-C0C9-F9AA-B8C0-3770EAC247CE}"/>
              </a:ext>
            </a:extLst>
          </p:cNvPr>
          <p:cNvSpPr>
            <a:spLocks noGrp="1"/>
          </p:cNvSpPr>
          <p:nvPr>
            <p:ph type="sldNum" sz="quarter" idx="11"/>
          </p:nvPr>
        </p:nvSpPr>
        <p:spPr/>
        <p:txBody>
          <a:bodyPr/>
          <a:lstStyle/>
          <a:p>
            <a:fld id="{09A01C0A-2BB6-49E7-91A3-DCB9F9F59583}" type="slidenum">
              <a:rPr lang="en-US" smtClean="0"/>
              <a:pPr/>
              <a:t>7</a:t>
            </a:fld>
            <a:endParaRPr lang="en-US" dirty="0"/>
          </a:p>
        </p:txBody>
      </p:sp>
      <p:sp>
        <p:nvSpPr>
          <p:cNvPr id="4" name="Title 1">
            <a:extLst>
              <a:ext uri="{FF2B5EF4-FFF2-40B4-BE49-F238E27FC236}">
                <a16:creationId xmlns:a16="http://schemas.microsoft.com/office/drawing/2014/main" id="{C91AF743-332F-325F-B067-014E0FAA89F9}"/>
              </a:ext>
            </a:extLst>
          </p:cNvPr>
          <p:cNvSpPr txBox="1">
            <a:spLocks/>
          </p:cNvSpPr>
          <p:nvPr/>
        </p:nvSpPr>
        <p:spPr>
          <a:xfrm>
            <a:off x="861646" y="273574"/>
            <a:ext cx="10322169" cy="681669"/>
          </a:xfrm>
          <a:prstGeom prst="rect">
            <a:avLst/>
          </a:prstGeom>
          <a:solidFill>
            <a:schemeClr val="accent2">
              <a:lumMod val="20000"/>
              <a:lumOff val="80000"/>
            </a:schemeClr>
          </a:solidFill>
        </p:spPr>
        <p:txBody>
          <a:bodyPr vert="horz" lIns="0" tIns="0" rIns="0" bIns="0" rtlCol="0" anchor="b">
            <a:noAutofit/>
          </a:bodyPr>
          <a:lstStyle>
            <a:lvl1pPr algn="l" defTabSz="914400" rtl="0" eaLnBrk="1" latinLnBrk="0" hangingPunct="1">
              <a:lnSpc>
                <a:spcPct val="90000"/>
              </a:lnSpc>
              <a:spcBef>
                <a:spcPct val="0"/>
              </a:spcBef>
              <a:buNone/>
              <a:defRPr sz="3600" b="1" i="0" kern="1200" cap="all" spc="600" baseline="0">
                <a:solidFill>
                  <a:schemeClr val="tx1"/>
                </a:solidFill>
                <a:latin typeface="+mj-lt"/>
                <a:ea typeface="+mj-ea"/>
                <a:cs typeface="Arial Black" panose="020B0604020202020204" pitchFamily="34" charset="0"/>
              </a:defRPr>
            </a:lvl1pPr>
          </a:lstStyle>
          <a:p>
            <a:pPr algn="ctr"/>
            <a:r>
              <a:rPr lang="en-US"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BRAND STUDY</a:t>
            </a:r>
          </a:p>
        </p:txBody>
      </p:sp>
      <p:sp>
        <p:nvSpPr>
          <p:cNvPr id="5" name="Subtitle 4">
            <a:extLst>
              <a:ext uri="{FF2B5EF4-FFF2-40B4-BE49-F238E27FC236}">
                <a16:creationId xmlns:a16="http://schemas.microsoft.com/office/drawing/2014/main" id="{ED7A4136-1155-06C7-A31C-F00B65E4C8E8}"/>
              </a:ext>
            </a:extLst>
          </p:cNvPr>
          <p:cNvSpPr txBox="1">
            <a:spLocks/>
          </p:cNvSpPr>
          <p:nvPr/>
        </p:nvSpPr>
        <p:spPr>
          <a:xfrm>
            <a:off x="920265" y="955243"/>
            <a:ext cx="10410091" cy="5855677"/>
          </a:xfrm>
          <a:prstGeom prst="plaque">
            <a:avLst/>
          </a:prstGeom>
          <a:solidFill>
            <a:schemeClr val="accent2">
              <a:lumMod val="20000"/>
              <a:lumOff val="80000"/>
            </a:schemeClr>
          </a:solidFill>
        </p:spPr>
        <p:txBody>
          <a:bodyPr vert="horz" lIns="0" tIns="0" rIns="0" bIns="0" rtlCol="0">
            <a:noAutofit/>
          </a:bodyPr>
          <a:lstStyle>
            <a:lvl1pPr marL="0" indent="0" algn="l" defTabSz="914400" rtl="0" eaLnBrk="1" latinLnBrk="0" hangingPunct="1">
              <a:lnSpc>
                <a:spcPct val="150000"/>
              </a:lnSpc>
              <a:spcBef>
                <a:spcPts val="1000"/>
              </a:spcBef>
              <a:buFontTx/>
              <a:buNone/>
              <a:defRPr sz="2000" b="0" i="0" kern="1200" cap="all" spc="0" baseline="0">
                <a:solidFill>
                  <a:schemeClr val="tx1"/>
                </a:solidFill>
                <a:latin typeface="+mn-lt"/>
                <a:ea typeface="+mn-ea"/>
                <a:cs typeface="+mn-cs"/>
              </a:defRPr>
            </a:lvl1pPr>
            <a:lvl2pPr marL="457200" indent="0" algn="ctr"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2pPr>
            <a:lvl3pPr marL="914400" indent="0" algn="ctr"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3pPr>
            <a:lvl4pPr marL="13716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4pPr>
            <a:lvl5pPr marL="18288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Font typeface="Arial" pitchFamily="34" charset="0"/>
              <a:buChar char="•"/>
            </a:pPr>
            <a:r>
              <a:rPr lang="en-US" sz="1400" dirty="0"/>
              <a:t>A comprehensive brand study of Wipro, a leading global information technology and consulting company, includes an analysis of its branding strategies, core values, mission, vision, corporate culture, and key initiatives. Here's an overview:</a:t>
            </a:r>
          </a:p>
          <a:p>
            <a:pPr>
              <a:buFont typeface="Arial" pitchFamily="34" charset="0"/>
              <a:buChar char="•"/>
            </a:pPr>
            <a:r>
              <a:rPr lang="en-US" sz="1400" dirty="0"/>
              <a:t>*</a:t>
            </a:r>
            <a:r>
              <a:rPr lang="en-US" sz="1400" b="1" dirty="0"/>
              <a:t>Core Values</a:t>
            </a:r>
            <a:r>
              <a:rPr lang="en-US" sz="1400" dirty="0"/>
              <a:t>:* Wipro's core values are integral to its brand identity and strategies. These include integrity, customer-centricity, respect for individuals, innovation, teamwork, and a passion for excellence. These values underpin the company's operations and guide its employees in delivering exceptional service.</a:t>
            </a:r>
          </a:p>
          <a:p>
            <a:pPr>
              <a:buFont typeface="Arial" pitchFamily="34" charset="0"/>
              <a:buChar char="•"/>
            </a:pPr>
            <a:r>
              <a:rPr lang="en-US" sz="1400" dirty="0"/>
              <a:t>*</a:t>
            </a:r>
            <a:r>
              <a:rPr lang="en-US" sz="1400" b="1" dirty="0"/>
              <a:t>Mission and Vision</a:t>
            </a:r>
            <a:r>
              <a:rPr lang="en-US" sz="1400" dirty="0"/>
              <a:t>: *Wipro's mission and vision statements generally revolve around delivering value to clients and leveraging innovation and technology to address global challenges. The company aims to be a trusted partner, promoting sustainable growth and fostering a culture of creativity and continuous improvement</a:t>
            </a:r>
            <a:r>
              <a:rPr lang="en-US" sz="1800" dirty="0"/>
              <a:t>.</a:t>
            </a:r>
          </a:p>
        </p:txBody>
      </p:sp>
    </p:spTree>
    <p:extLst>
      <p:ext uri="{BB962C8B-B14F-4D97-AF65-F5344CB8AC3E}">
        <p14:creationId xmlns:p14="http://schemas.microsoft.com/office/powerpoint/2010/main" val="1263127112"/>
      </p:ext>
    </p:extLst>
  </p:cSld>
  <p:clrMapOvr>
    <a:masterClrMapping/>
  </p:clrMapOvr>
  <p:transition>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DA7E8CF-90DC-7BA8-5461-912B29DA12CF}"/>
              </a:ext>
            </a:extLst>
          </p:cNvPr>
          <p:cNvSpPr>
            <a:spLocks noGrp="1"/>
          </p:cNvSpPr>
          <p:nvPr>
            <p:ph type="title"/>
          </p:nvPr>
        </p:nvSpPr>
        <p:spPr/>
        <p:txBody>
          <a:bodyPr/>
          <a:lstStyle/>
          <a:p>
            <a:endParaRPr lang="en-IN"/>
          </a:p>
        </p:txBody>
      </p:sp>
      <p:sp>
        <p:nvSpPr>
          <p:cNvPr id="10" name="Subtitle 9">
            <a:extLst>
              <a:ext uri="{FF2B5EF4-FFF2-40B4-BE49-F238E27FC236}">
                <a16:creationId xmlns:a16="http://schemas.microsoft.com/office/drawing/2014/main" id="{54E51821-F4EB-9001-D0A1-B0DF996D5DBB}"/>
              </a:ext>
            </a:extLst>
          </p:cNvPr>
          <p:cNvSpPr>
            <a:spLocks noGrp="1"/>
          </p:cNvSpPr>
          <p:nvPr>
            <p:ph type="subTitle" idx="1"/>
          </p:nvPr>
        </p:nvSpPr>
        <p:spPr/>
        <p:txBody>
          <a:bodyPr/>
          <a:lstStyle/>
          <a:p>
            <a:endParaRPr lang="en-IN"/>
          </a:p>
        </p:txBody>
      </p:sp>
      <p:sp>
        <p:nvSpPr>
          <p:cNvPr id="4" name="Footer Placeholder 3">
            <a:extLst>
              <a:ext uri="{FF2B5EF4-FFF2-40B4-BE49-F238E27FC236}">
                <a16:creationId xmlns:a16="http://schemas.microsoft.com/office/drawing/2014/main" id="{7C595CC5-47BF-0435-4BCF-2E89C44DE4B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13EDF00B-2B25-AAFB-C057-8C35D9B5D15F}"/>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
        <p:nvSpPr>
          <p:cNvPr id="7" name="Subtitle 4">
            <a:extLst>
              <a:ext uri="{FF2B5EF4-FFF2-40B4-BE49-F238E27FC236}">
                <a16:creationId xmlns:a16="http://schemas.microsoft.com/office/drawing/2014/main" id="{AA84C6CC-075E-03C3-0186-A4E2BB8FC113}"/>
              </a:ext>
            </a:extLst>
          </p:cNvPr>
          <p:cNvSpPr txBox="1">
            <a:spLocks/>
          </p:cNvSpPr>
          <p:nvPr/>
        </p:nvSpPr>
        <p:spPr>
          <a:xfrm>
            <a:off x="363795" y="108157"/>
            <a:ext cx="11444157" cy="6818671"/>
          </a:xfrm>
          <a:prstGeom prst="plaque">
            <a:avLst/>
          </a:prstGeom>
          <a:solidFill>
            <a:schemeClr val="accent2">
              <a:lumMod val="20000"/>
              <a:lumOff val="80000"/>
            </a:schemeClr>
          </a:solidFill>
        </p:spPr>
        <p:txBody>
          <a:bodyPr vert="horz" lIns="0" tIns="0" rIns="0" bIns="0" rtlCol="0">
            <a:noAutofit/>
          </a:bodyPr>
          <a:lstStyle>
            <a:lvl1pPr marL="0" indent="0" algn="l" defTabSz="914400" rtl="0" eaLnBrk="1" latinLnBrk="0" hangingPunct="1">
              <a:lnSpc>
                <a:spcPct val="150000"/>
              </a:lnSpc>
              <a:spcBef>
                <a:spcPts val="1000"/>
              </a:spcBef>
              <a:buFontTx/>
              <a:buNone/>
              <a:defRPr sz="2000" b="0" i="0" kern="1200" cap="all" spc="0" baseline="0">
                <a:solidFill>
                  <a:schemeClr val="tx1"/>
                </a:solidFill>
                <a:latin typeface="+mn-lt"/>
                <a:ea typeface="+mn-ea"/>
                <a:cs typeface="+mn-cs"/>
              </a:defRPr>
            </a:lvl1pPr>
            <a:lvl2pPr marL="457200" indent="0" algn="ctr"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2pPr>
            <a:lvl3pPr marL="914400" indent="0" algn="ctr"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3pPr>
            <a:lvl4pPr marL="13716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4pPr>
            <a:lvl5pPr marL="18288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800" dirty="0"/>
          </a:p>
        </p:txBody>
      </p:sp>
      <p:sp>
        <p:nvSpPr>
          <p:cNvPr id="8" name="Subtitle 4">
            <a:extLst>
              <a:ext uri="{FF2B5EF4-FFF2-40B4-BE49-F238E27FC236}">
                <a16:creationId xmlns:a16="http://schemas.microsoft.com/office/drawing/2014/main" id="{B477FD6C-E2EC-2318-A7C3-0A6F201B795D}"/>
              </a:ext>
            </a:extLst>
          </p:cNvPr>
          <p:cNvSpPr txBox="1">
            <a:spLocks/>
          </p:cNvSpPr>
          <p:nvPr/>
        </p:nvSpPr>
        <p:spPr>
          <a:xfrm>
            <a:off x="931985" y="1071151"/>
            <a:ext cx="10410091" cy="5855677"/>
          </a:xfrm>
          <a:prstGeom prst="plaque">
            <a:avLst/>
          </a:prstGeom>
          <a:solidFill>
            <a:schemeClr val="accent2">
              <a:lumMod val="20000"/>
              <a:lumOff val="80000"/>
            </a:schemeClr>
          </a:solidFill>
        </p:spPr>
        <p:txBody>
          <a:bodyPr vert="horz" lIns="0" tIns="0" rIns="0" bIns="0" rtlCol="0">
            <a:noAutofit/>
          </a:bodyPr>
          <a:lstStyle>
            <a:lvl1pPr marL="0" indent="0" algn="l" defTabSz="914400" rtl="0" eaLnBrk="1" latinLnBrk="0" hangingPunct="1">
              <a:lnSpc>
                <a:spcPct val="150000"/>
              </a:lnSpc>
              <a:spcBef>
                <a:spcPts val="1000"/>
              </a:spcBef>
              <a:buFontTx/>
              <a:buNone/>
              <a:defRPr sz="2000" b="0" i="0" kern="1200" cap="all" spc="0" baseline="0">
                <a:solidFill>
                  <a:schemeClr val="tx1"/>
                </a:solidFill>
                <a:latin typeface="+mn-lt"/>
                <a:ea typeface="+mn-ea"/>
                <a:cs typeface="+mn-cs"/>
              </a:defRPr>
            </a:lvl1pPr>
            <a:lvl2pPr marL="457200" indent="0" algn="ctr"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2pPr>
            <a:lvl3pPr marL="914400" indent="0" algn="ctr"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3pPr>
            <a:lvl4pPr marL="13716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4pPr>
            <a:lvl5pPr marL="18288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t>*</a:t>
            </a:r>
            <a:r>
              <a:rPr lang="en-US" sz="1800" b="1" dirty="0"/>
              <a:t>Corporate Culture</a:t>
            </a:r>
            <a:r>
              <a:rPr lang="en-US" sz="1800" dirty="0"/>
              <a:t>:* Wipro fosters a diverse and inclusive corporate culture. It encourages creativity, learning, and collaboration among its employees. The company's emphasis on sustainability and reducing its environmental footprint aligns with its cultural values.</a:t>
            </a:r>
          </a:p>
          <a:p>
            <a:r>
              <a:rPr lang="en-US" sz="1800" dirty="0"/>
              <a:t>*</a:t>
            </a:r>
            <a:r>
              <a:rPr lang="en-US" sz="1800" b="1" dirty="0"/>
              <a:t>Brand Identity</a:t>
            </a:r>
            <a:r>
              <a:rPr lang="en-US" sz="1800" dirty="0"/>
              <a:t>:*Wipro's brand identity centers on innovation, expertise, and reliability. The company's logo, featuring a sunflower, signifies growth, agility, and sustainability. The tagline "Applying Thought" underscores its commitment to innovative problem-solving and thought leadership in the industry.</a:t>
            </a:r>
          </a:p>
        </p:txBody>
      </p:sp>
    </p:spTree>
    <p:extLst>
      <p:ext uri="{BB962C8B-B14F-4D97-AF65-F5344CB8AC3E}">
        <p14:creationId xmlns:p14="http://schemas.microsoft.com/office/powerpoint/2010/main" val="3720259104"/>
      </p:ext>
    </p:extLst>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D3F19C7-F341-68CC-BEF1-DF031D59E712}"/>
              </a:ext>
            </a:extLst>
          </p:cNvPr>
          <p:cNvSpPr/>
          <p:nvPr/>
        </p:nvSpPr>
        <p:spPr>
          <a:xfrm>
            <a:off x="347589" y="1740312"/>
            <a:ext cx="11100073" cy="47637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557DE85-8977-6313-77CD-3EE0A86A7113}"/>
              </a:ext>
            </a:extLst>
          </p:cNvPr>
          <p:cNvSpPr>
            <a:spLocks noGrp="1"/>
          </p:cNvSpPr>
          <p:nvPr>
            <p:ph type="title"/>
          </p:nvPr>
        </p:nvSpPr>
        <p:spPr>
          <a:xfrm>
            <a:off x="462117" y="0"/>
            <a:ext cx="10985545" cy="1439604"/>
          </a:xfrm>
        </p:spPr>
        <p:txBody>
          <a:bodyPr/>
          <a:lstStyle/>
          <a:p>
            <a:r>
              <a:rPr lang="en-US" dirty="0"/>
              <a:t>. Competitors, their brand strategies and Market share</a:t>
            </a:r>
            <a:endParaRPr lang="en-IN" dirty="0"/>
          </a:p>
        </p:txBody>
      </p:sp>
      <p:sp>
        <p:nvSpPr>
          <p:cNvPr id="3" name="Subtitle 2">
            <a:extLst>
              <a:ext uri="{FF2B5EF4-FFF2-40B4-BE49-F238E27FC236}">
                <a16:creationId xmlns:a16="http://schemas.microsoft.com/office/drawing/2014/main" id="{CBDB5A17-EEAA-5ED1-2534-C56E18A99EF2}"/>
              </a:ext>
            </a:extLst>
          </p:cNvPr>
          <p:cNvSpPr>
            <a:spLocks noGrp="1"/>
          </p:cNvSpPr>
          <p:nvPr>
            <p:ph type="subTitle" idx="1"/>
          </p:nvPr>
        </p:nvSpPr>
        <p:spPr>
          <a:xfrm>
            <a:off x="347589" y="1700982"/>
            <a:ext cx="11100073" cy="4945624"/>
          </a:xfrm>
        </p:spPr>
        <p:style>
          <a:lnRef idx="2">
            <a:schemeClr val="dk1">
              <a:shade val="15000"/>
            </a:schemeClr>
          </a:lnRef>
          <a:fillRef idx="1">
            <a:schemeClr val="dk1"/>
          </a:fillRef>
          <a:effectRef idx="0">
            <a:schemeClr val="dk1"/>
          </a:effectRef>
          <a:fontRef idx="minor">
            <a:schemeClr val="lt1"/>
          </a:fontRef>
        </p:style>
        <p:txBody>
          <a:bodyPr/>
          <a:lstStyle/>
          <a:p>
            <a:pPr algn="l"/>
            <a:r>
              <a:rPr lang="en-US" b="1" i="0" dirty="0">
                <a:solidFill>
                  <a:srgbClr val="D1D5DB"/>
                </a:solidFill>
                <a:effectLst/>
                <a:latin typeface="Söhne"/>
              </a:rPr>
              <a:t>   Competitors:</a:t>
            </a:r>
            <a:r>
              <a:rPr lang="en-US" b="0" i="0" dirty="0">
                <a:solidFill>
                  <a:srgbClr val="D1D5DB"/>
                </a:solidFill>
                <a:effectLst/>
                <a:latin typeface="Söhne"/>
              </a:rPr>
              <a:t> </a:t>
            </a:r>
          </a:p>
          <a:p>
            <a:pPr algn="l"/>
            <a:r>
              <a:rPr lang="en-US" b="0" i="0" dirty="0">
                <a:solidFill>
                  <a:srgbClr val="D1D5DB"/>
                </a:solidFill>
                <a:effectLst/>
                <a:latin typeface="Söhne"/>
              </a:rPr>
              <a:t>  Wipro competes with several major players in the IT and consulting industry, including:</a:t>
            </a:r>
          </a:p>
          <a:p>
            <a:pPr lvl="2" algn="l">
              <a:buFont typeface="+mj-lt"/>
              <a:buAutoNum type="arabicPeriod"/>
            </a:pPr>
            <a:r>
              <a:rPr lang="en-US" b="1" i="0" dirty="0">
                <a:solidFill>
                  <a:srgbClr val="D1D5DB"/>
                </a:solidFill>
                <a:effectLst/>
                <a:latin typeface="Söhne"/>
              </a:rPr>
              <a:t>Tata Consultancy Services (TCS):</a:t>
            </a:r>
            <a:r>
              <a:rPr lang="en-US" b="0" i="0" dirty="0">
                <a:solidFill>
                  <a:srgbClr val="D1D5DB"/>
                </a:solidFill>
                <a:effectLst/>
                <a:latin typeface="Söhne"/>
              </a:rPr>
              <a:t> TCS is one of the largest IT services companies globally, known for its commitment to technology leadership and innovation. TCS's brand strategy emphasizes its vast global reach and digital transformation capabilities.</a:t>
            </a:r>
          </a:p>
          <a:p>
            <a:pPr lvl="2" algn="l">
              <a:buFont typeface="+mj-lt"/>
              <a:buAutoNum type="arabicPeriod"/>
            </a:pPr>
            <a:r>
              <a:rPr lang="en-US" b="1" i="0" dirty="0">
                <a:solidFill>
                  <a:srgbClr val="D1D5DB"/>
                </a:solidFill>
                <a:effectLst/>
                <a:latin typeface="Söhne"/>
              </a:rPr>
              <a:t>Infosys:</a:t>
            </a:r>
            <a:r>
              <a:rPr lang="en-US" b="0" i="0" dirty="0">
                <a:solidFill>
                  <a:srgbClr val="D1D5DB"/>
                </a:solidFill>
                <a:effectLst/>
                <a:latin typeface="Söhne"/>
              </a:rPr>
              <a:t> Infosys is another significant Indian IT services company and competitor to Wipro. Infosys has a reputation for delivering value to clients and focuses on technological excellence and innovation.</a:t>
            </a:r>
          </a:p>
          <a:p>
            <a:pPr lvl="2" algn="l">
              <a:buFont typeface="+mj-lt"/>
              <a:buAutoNum type="arabicPeriod"/>
            </a:pPr>
            <a:r>
              <a:rPr lang="en-US" b="1" i="0" dirty="0">
                <a:effectLst/>
                <a:latin typeface="Söhne"/>
              </a:rPr>
              <a:t>Cognizant:</a:t>
            </a:r>
            <a:r>
              <a:rPr lang="en-US" b="0" i="0" dirty="0">
                <a:solidFill>
                  <a:srgbClr val="D1D5DB"/>
                </a:solidFill>
                <a:effectLst/>
                <a:latin typeface="Söhne"/>
              </a:rPr>
              <a:t> Cognizant is a multinational IT services and consulting company that emphasizes its digital transformation capabilities and client-centric approach. It competes with Wipro in IT consulting and application development.</a:t>
            </a:r>
          </a:p>
          <a:p>
            <a:pPr lvl="2" algn="l">
              <a:buFont typeface="+mj-lt"/>
              <a:buAutoNum type="arabicPeriod"/>
            </a:pPr>
            <a:endParaRPr lang="en-US" b="0" i="0" dirty="0">
              <a:solidFill>
                <a:srgbClr val="D1D5DB"/>
              </a:solidFill>
              <a:effectLst/>
              <a:latin typeface="Söhne"/>
            </a:endParaRPr>
          </a:p>
          <a:p>
            <a:endParaRPr lang="en-IN" dirty="0"/>
          </a:p>
        </p:txBody>
      </p:sp>
      <p:sp>
        <p:nvSpPr>
          <p:cNvPr id="4" name="Footer Placeholder 3">
            <a:extLst>
              <a:ext uri="{FF2B5EF4-FFF2-40B4-BE49-F238E27FC236}">
                <a16:creationId xmlns:a16="http://schemas.microsoft.com/office/drawing/2014/main" id="{713A0943-AEC7-DBC6-057F-D55851329CFF}"/>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92AEEE6-D39D-C6E6-7AC6-B01D9F235C24}"/>
              </a:ext>
            </a:extLst>
          </p:cNvPr>
          <p:cNvSpPr>
            <a:spLocks noGrp="1"/>
          </p:cNvSpPr>
          <p:nvPr>
            <p:ph type="sldNum" sz="quarter" idx="11"/>
          </p:nvPr>
        </p:nvSpPr>
        <p:spPr/>
        <p:txBody>
          <a:bodyPr/>
          <a:lstStyle/>
          <a:p>
            <a:fld id="{09A01C0A-2BB6-49E7-91A3-DCB9F9F59583}" type="slidenum">
              <a:rPr lang="en-US" smtClean="0"/>
              <a:pPr/>
              <a:t>9</a:t>
            </a:fld>
            <a:endParaRPr lang="en-US" dirty="0"/>
          </a:p>
        </p:txBody>
      </p:sp>
      <p:sp>
        <p:nvSpPr>
          <p:cNvPr id="7" name="Rectangle 6">
            <a:extLst>
              <a:ext uri="{FF2B5EF4-FFF2-40B4-BE49-F238E27FC236}">
                <a16:creationId xmlns:a16="http://schemas.microsoft.com/office/drawing/2014/main" id="{41DEC556-4BD9-3CC9-E9A3-8C3B01B1F486}"/>
              </a:ext>
            </a:extLst>
          </p:cNvPr>
          <p:cNvSpPr/>
          <p:nvPr/>
        </p:nvSpPr>
        <p:spPr>
          <a:xfrm>
            <a:off x="347589" y="353965"/>
            <a:ext cx="10985545" cy="10856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63235989"/>
      </p:ext>
    </p:extLst>
  </p:cSld>
  <p:clrMapOvr>
    <a:masterClrMapping/>
  </p:clrMapOvr>
  <p:transition>
    <p:pull dir="d"/>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Opulent</Template>
  <TotalTime>0</TotalTime>
  <Words>1058</Words>
  <Application>Microsoft Office PowerPoint</Application>
  <PresentationFormat>Widescreen</PresentationFormat>
  <Paragraphs>181</Paragraphs>
  <Slides>19</Slides>
  <Notes>3</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Opulent</vt:lpstr>
      <vt:lpstr>          PRESENTEDBY:-  P.LAKSHMI NARAYANA  P.SOWJANYA  M.DILLSWARI  A.RAMYA  P.JYOTHIKA MEHER kALYANI </vt:lpstr>
      <vt:lpstr>AGENDA</vt:lpstr>
      <vt:lpstr>INTRODUCTION</vt:lpstr>
      <vt:lpstr>INTODUCTION FOR WIPRO IT</vt:lpstr>
      <vt:lpstr>INTODUCTION FOR WIPRO IT</vt:lpstr>
      <vt:lpstr>PowerPoint Presentation</vt:lpstr>
      <vt:lpstr>PowerPoint Presentation</vt:lpstr>
      <vt:lpstr>PowerPoint Presentation</vt:lpstr>
      <vt:lpstr>. Competitors, their brand strategies and Market share</vt:lpstr>
      <vt:lpstr>PowerPoint Presentation</vt:lpstr>
      <vt:lpstr>Brand content</vt:lpstr>
      <vt:lpstr>Brand curation</vt:lpstr>
      <vt:lpstr>                 SEO OF WIPRO</vt:lpstr>
      <vt:lpstr>PowerPoint Presentation</vt:lpstr>
      <vt:lpstr>Keyword research</vt:lpstr>
      <vt:lpstr>Content calender</vt:lpstr>
      <vt:lpstr>Team members contribution</vt:lpstr>
      <vt:lpstr>Instagram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PRESENTEDBY:-  P.LAKSHMI NARAYANA  P.SOWJANYA  M.DILLSWARI  A.RAMYA  P.JYOTHIKAMEHER     KALYANI</dc:title>
  <dc:creator/>
  <cp:lastModifiedBy>lakshminarayana pukkalla</cp:lastModifiedBy>
  <cp:revision>8</cp:revision>
  <dcterms:created xsi:type="dcterms:W3CDTF">2022-06-22T01:27:02Z</dcterms:created>
  <dcterms:modified xsi:type="dcterms:W3CDTF">2023-10-16T12:04:48Z</dcterms:modified>
</cp:coreProperties>
</file>